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Default Extension="bin" ContentType="application/vnd.ms-office.activeX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activeX/activeX2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72" r:id="rId4"/>
    <p:sldId id="258" r:id="rId5"/>
    <p:sldId id="260" r:id="rId6"/>
    <p:sldId id="271" r:id="rId7"/>
    <p:sldId id="261" r:id="rId8"/>
    <p:sldId id="264" r:id="rId9"/>
    <p:sldId id="265" r:id="rId10"/>
    <p:sldId id="267" r:id="rId11"/>
    <p:sldId id="268" r:id="rId12"/>
    <p:sldId id="266" r:id="rId13"/>
  </p:sldIdLst>
  <p:sldSz cx="9144000" cy="5143500" type="screen16x9"/>
  <p:notesSz cx="6858000" cy="9144000"/>
  <p:defaultTextStyle>
    <a:lvl1pPr marL="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 autoAdjust="0"/>
    <p:restoredTop sz="87621" autoAdjust="0"/>
  </p:normalViewPr>
  <p:slideViewPr>
    <p:cSldViewPr>
      <p:cViewPr varScale="1">
        <p:scale>
          <a:sx n="80" d="100"/>
          <a:sy n="80" d="100"/>
        </p:scale>
        <p:origin x="-894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es-ES" sz="1200"/>
            </a:lvl1pPr>
            <a:extLst/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es-ES" sz="1200"/>
            </a:lvl1pPr>
            <a:extLst/>
          </a:lstStyle>
          <a:p>
            <a:fld id="{A8ADFD5B-A66C-449C-B6E8-FB716D07777D}" type="datetimeFigureOut">
              <a:rPr/>
              <a:pPr/>
              <a:t>30/6/2006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es-ES" sz="1200"/>
            </a:lvl1pPr>
            <a:extLst/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es-ES" sz="1200"/>
            </a:lvl1pPr>
            <a:extLst/>
          </a:lstStyle>
          <a:p>
            <a:fld id="{CA5D3BF3-D352-46FC-8343-31F56E6730EA}" type="slidenum">
              <a:rPr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s-ES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s-ES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s-E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 eaLnBrk="1" latinLnBrk="0" hangingPunct="1">
              <a:buNone/>
              <a:defRPr kumimoji="0" lang="es-ES" sz="2800">
                <a:solidFill>
                  <a:srgbClr val="FFFFFF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es-ES" smtClean="0"/>
              <a:t>Haga clic para modificar el estilo de subtítulo del patrón</a:t>
            </a:r>
            <a:endParaRPr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 eaLnBrk="1" latinLnBrk="0" hangingPunct="1">
              <a:defRPr kumimoji="0" lang="es-ES" sz="20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047E157E-8DCB-4F70-A0AF-5EB586A91DD4}" type="datetime1">
              <a:rPr kumimoji="0" lang="es-ES">
                <a:solidFill>
                  <a:srgbClr val="FFFFFF"/>
                </a:solidFill>
              </a:rPr>
              <a:pPr algn="ctr"/>
              <a:t>29/10/2012</a:t>
            </a:fld>
            <a:endParaRPr kumimoji="0" lang="es-ES" sz="200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 eaLnBrk="1" latinLnBrk="0" hangingPunct="1">
              <a:defRPr kumimoji="0" lang="es-ES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es-ES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 eaLnBrk="1" latinLnBrk="0" hangingPunct="1">
              <a:defRPr kumimoji="0" lang="es-ES">
                <a:solidFill>
                  <a:schemeClr val="tx2"/>
                </a:solidFill>
              </a:defRPr>
            </a:lvl1pPr>
            <a:extLst/>
          </a:lstStyle>
          <a:p>
            <a:fld id="{8F82E0A0-C266-4798-8C8F-B9F91E9DA37E}" type="slidenum">
              <a:rPr kumimoji="0" lang="es-ES">
                <a:solidFill>
                  <a:schemeClr val="tx2"/>
                </a:solidFill>
              </a:rPr>
              <a:pPr/>
              <a:t>‹Nº›</a:t>
            </a:fld>
            <a:endParaRPr kumimoji="0" lang="es-ES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 anchor="b"/>
          <a:lstStyle>
            <a:lvl1pPr eaLnBrk="1" latinLnBrk="0" hangingPunct="1">
              <a:defRPr kumimoji="0" lang="es-ES" cap="all" baseline="0"/>
            </a:lvl1pPr>
            <a:extLst/>
          </a:lstStyle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6EA6-EFEA-4C30-9264-4F9291A5780D}" type="datetime1">
              <a:rPr/>
              <a:pPr/>
              <a:t>30/6/2006</a:t>
            </a:fld>
            <a:endParaRPr kumimoji="0" lang="es-E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s-E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kumimoji="0" lang="es-ES" sz="1400" b="1">
                <a:solidFill>
                  <a:srgbClr val="FFFFFF"/>
                </a:solidFill>
              </a:rPr>
              <a:pPr algn="ctr"/>
              <a:t>‹Nº›</a:t>
            </a:fld>
            <a:endParaRPr kumimoji="0" lang="es-ES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123113" cy="1254919"/>
          </a:xfrm>
        </p:spPr>
        <p:txBody>
          <a:bodyPr anchor="t"/>
          <a:lstStyle>
            <a:lvl1pPr eaLnBrk="1" latinLnBrk="0" hangingPunct="1">
              <a:buNone/>
              <a:defRPr kumimoji="0" lang="es-ES" sz="28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lang="es-ES" sz="180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lang="es-ES" sz="16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lang="es-ES" sz="140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lang="es-ES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s-ES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s-ES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s-E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 eaLnBrk="1" latinLnBrk="0" hangingPunct="1">
              <a:buNone/>
              <a:defRPr kumimoji="0" lang="es-ES"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CF9F07-3BC7-4570-B054-79111B0A380C}" type="datetime1">
              <a:rPr/>
              <a:pPr/>
              <a:t>30/6/2006</a:t>
            </a:fld>
            <a:endParaRPr kumimoji="0" lang="es-E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 eaLnBrk="1" latinLnBrk="0" hangingPunct="1">
              <a:defRPr kumimoji="0" lang="es-ES" sz="24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es-ES" sz="2400" b="1">
                <a:solidFill>
                  <a:srgbClr val="FFFFFF"/>
                </a:solidFill>
              </a:rPr>
              <a:pPr algn="ctr"/>
              <a:t>‹Nº›</a:t>
            </a:fld>
            <a:endParaRPr kumimoji="0" lang="es-ES" sz="240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kumimoji="0"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886200" cy="3268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49"/>
            <a:ext cx="3886200" cy="3268625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rPr/>
              <a:pPr/>
              <a:t>30/6/2006</a:t>
            </a:fld>
            <a:endParaRPr kumimoji="0"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kumimoji="0" lang="es-ES" sz="1400" b="1">
                <a:solidFill>
                  <a:srgbClr val="FFFFFF"/>
                </a:solidFill>
              </a:rPr>
              <a:pPr algn="ctr"/>
              <a:t>‹Nº›</a:t>
            </a:fld>
            <a:endParaRPr kumimoji="0" lang="es-E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kumimoji="0"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8110"/>
            <a:ext cx="8153400" cy="1005840"/>
          </a:xfrm>
        </p:spPr>
        <p:txBody>
          <a:bodyPr anchor="b"/>
          <a:lstStyle>
            <a:lvl1pPr eaLnBrk="1" latinLnBrk="0" hangingPunct="1">
              <a:defRPr kumimoji="0" lang="es-ES"/>
            </a:lvl1pPr>
            <a:extLst/>
          </a:lstStyle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919818"/>
            <a:ext cx="3886200" cy="26289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3886200" cy="26289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rPr/>
              <a:pPr/>
              <a:t>30/6/2006</a:t>
            </a:fld>
            <a:endParaRPr kumimoji="0" lang="es-E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kumimoji="0" lang="es-ES" sz="1400" b="1">
                <a:solidFill>
                  <a:srgbClr val="FFFFFF"/>
                </a:solidFill>
              </a:rPr>
              <a:pPr algn="ctr"/>
              <a:t>‹Nº›</a:t>
            </a:fld>
            <a:endParaRPr kumimoji="0" lang="es-E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kumimoji="0" lang="es-E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362287"/>
            <a:ext cx="3886200" cy="530352"/>
          </a:xfrm>
          <a:solidFill>
            <a:schemeClr val="accent2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es-ES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362287"/>
            <a:ext cx="3886200" cy="530352"/>
          </a:xfrm>
          <a:solidFill>
            <a:schemeClr val="accent4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es-ES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ADB5D-B7A0-47E3-AD2D-B1A6F8614213}" type="datetime1">
              <a:rPr/>
              <a:pPr/>
              <a:t>30/6/2006</a:t>
            </a:fld>
            <a:endParaRPr kumimoji="0"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es-ES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kumimoji="0" lang="es-ES">
                <a:solidFill>
                  <a:srgbClr val="FFFFFF"/>
                </a:solidFill>
              </a:rPr>
              <a:pPr/>
              <a:t>‹Nº›</a:t>
            </a:fld>
            <a:endParaRPr kumimoji="0" lang="es-E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968126-03FC-49C0-B9B8-2B561CCC3D90}" type="datetime1">
              <a:rPr/>
              <a:pPr/>
              <a:t>30/6/2006</a:t>
            </a:fld>
            <a:endParaRPr kumimoji="0"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 eaLnBrk="1" latinLnBrk="0" hangingPunct="1">
              <a:defRPr kumimoji="0" lang="es-ES">
                <a:solidFill>
                  <a:schemeClr val="tx2"/>
                </a:solidFill>
              </a:defRPr>
            </a:lvl1pPr>
            <a:extLst/>
          </a:lstStyle>
          <a:p>
            <a:fld id="{A3F7CB7D-F184-43C7-B6FD-03D728E1BBFF}" type="slidenum">
              <a:rPr kumimoji="0" lang="es-ES">
                <a:solidFill>
                  <a:schemeClr val="tx2"/>
                </a:solidFill>
              </a:rPr>
              <a:pPr/>
              <a:t>‹Nº›</a:t>
            </a:fld>
            <a:endParaRPr kumimoji="0" lang="es-ES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 anchor="b"/>
          <a:lstStyle>
            <a:lvl1pPr algn="l" eaLnBrk="1" latinLnBrk="0" hangingPunct="1">
              <a:buNone/>
              <a:defRPr kumimoji="0" lang="es-ES" sz="4200" b="0"/>
            </a:lvl1pPr>
            <a:extLst/>
          </a:lstStyle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A8198-4617-485E-9585-4840B69DBBA6}" type="datetime1">
              <a:rPr/>
              <a:pPr/>
              <a:t>30/6/2006</a:t>
            </a:fld>
            <a:endParaRPr kumimoji="0"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es-ES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kumimoji="0" lang="es-ES">
                <a:solidFill>
                  <a:srgbClr val="FFFFFF"/>
                </a:solidFill>
              </a:rPr>
              <a:pPr/>
              <a:t>‹Nº›</a:t>
            </a:fld>
            <a:endParaRPr kumimoji="0" lang="es-ES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 eaLnBrk="1" latinLnBrk="0" hangingPunct="1">
              <a:spcAft>
                <a:spcPts val="1000"/>
              </a:spcAft>
              <a:buNone/>
              <a:defRPr kumimoji="0" lang="es-ES" sz="1800"/>
            </a:lvl1pPr>
            <a:lvl2pPr eaLnBrk="1" latinLnBrk="0" hangingPunct="1">
              <a:buNone/>
              <a:defRPr kumimoji="0" lang="es-ES" sz="1200"/>
            </a:lvl2pPr>
            <a:lvl3pPr eaLnBrk="1" latinLnBrk="0" hangingPunct="1">
              <a:buNone/>
              <a:defRPr kumimoji="0" lang="es-ES" sz="1000"/>
            </a:lvl3pPr>
            <a:lvl4pPr eaLnBrk="1" latinLnBrk="0" hangingPunct="1">
              <a:buNone/>
              <a:defRPr kumimoji="0" lang="es-ES" sz="900"/>
            </a:lvl4pPr>
            <a:lvl5pPr eaLnBrk="1" latinLnBrk="0" hangingPunct="1">
              <a:buNone/>
              <a:defRPr kumimoji="0" lang="es-ES" sz="9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 eaLnBrk="1" latinLnBrk="0" hangingPunct="1">
              <a:buNone/>
              <a:defRPr kumimoji="0" lang="es-ES"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lang="es-ES" sz="1700"/>
            </a:lvl1pPr>
            <a:lvl2pPr eaLnBrk="1" latinLnBrk="0" hangingPunct="1">
              <a:buFontTx/>
              <a:buNone/>
              <a:defRPr kumimoji="0" lang="es-ES" sz="1200"/>
            </a:lvl2pPr>
            <a:lvl3pPr eaLnBrk="1" latinLnBrk="0" hangingPunct="1">
              <a:buFontTx/>
              <a:buNone/>
              <a:defRPr kumimoji="0" lang="es-ES" sz="1000"/>
            </a:lvl3pPr>
            <a:lvl4pPr eaLnBrk="1" latinLnBrk="0" hangingPunct="1">
              <a:buFontTx/>
              <a:buNone/>
              <a:defRPr kumimoji="0" lang="es-ES" sz="900"/>
            </a:lvl4pPr>
            <a:lvl5pPr eaLnBrk="1" latinLnBrk="0" hangingPunct="1">
              <a:buFontTx/>
              <a:buNone/>
              <a:defRPr kumimoji="0" lang="es-ES" sz="9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Rectangle 7"/>
          <p:cNvSpPr/>
          <p:nvPr/>
        </p:nvSpPr>
        <p:spPr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s-ES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s-ES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89520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 eaLnBrk="1" latinLnBrk="0" hangingPunct="1">
              <a:buNone/>
              <a:defRPr kumimoji="0" lang="es-ES" sz="2800" b="0"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s-E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>
            <a:extLst/>
          </a:lstStyle>
          <a:p>
            <a:fld id="{E4606EA6-EFEA-4C30-9264-4F9291A5780D}" type="datetime1">
              <a:rPr/>
              <a:pPr/>
              <a:t>30/6/2006</a:t>
            </a:fld>
            <a:endParaRPr kumimoji="0" lang="es-E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 eaLnBrk="1" latinLnBrk="0" hangingPunct="1">
              <a:defRPr kumimoji="0" lang="es-ES" sz="2800"/>
            </a:lvl1pPr>
            <a:extLst/>
          </a:lstStyle>
          <a:p>
            <a:pPr algn="ctr"/>
            <a:fld id="{8F82E0A0-C266-4798-8C8F-B9F91E9DA37E}" type="slidenum">
              <a:rPr kumimoji="0" lang="es-ES" sz="2800" b="1">
                <a:solidFill>
                  <a:srgbClr val="FFFFFF"/>
                </a:solidFill>
              </a:rPr>
              <a:pPr algn="ctr"/>
              <a:t>‹Nº›</a:t>
            </a:fld>
            <a:endParaRPr kumimoji="0" lang="es-ES" sz="280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>
            <a:extLst/>
          </a:lstStyle>
          <a:p>
            <a:endParaRPr kumimoji="0"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52550"/>
            <a:ext cx="8153400" cy="324231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lang="es-ES" sz="1400">
                <a:solidFill>
                  <a:schemeClr val="tx2"/>
                </a:solidFill>
              </a:defRPr>
            </a:lvl1pPr>
            <a:extLst/>
          </a:lstStyle>
          <a:p>
            <a:fld id="{E4606EA6-EFEA-4C30-9264-4F9291A5780D}" type="datetime1">
              <a:rPr/>
              <a:pPr/>
              <a:t>30/6/2006</a:t>
            </a:fld>
            <a:endParaRPr kumimoji="0" lang="es-ES" sz="140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lang="es-ES" sz="14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es-ES" sz="140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9517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s-ES"/>
          </a:p>
        </p:txBody>
      </p:sp>
      <p:sp>
        <p:nvSpPr>
          <p:cNvPr id="8" name="Rectangle 7"/>
          <p:cNvSpPr/>
          <p:nvPr/>
        </p:nvSpPr>
        <p:spPr>
          <a:xfrm>
            <a:off x="0" y="112946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s-ES"/>
          </a:p>
        </p:txBody>
      </p:sp>
      <p:sp>
        <p:nvSpPr>
          <p:cNvPr id="9" name="Rectangle 8"/>
          <p:cNvSpPr/>
          <p:nvPr/>
        </p:nvSpPr>
        <p:spPr>
          <a:xfrm>
            <a:off x="590550" y="112946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s-E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350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lang="es-ES" sz="1400" b="1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es-ES" sz="1400" b="1">
                <a:solidFill>
                  <a:srgbClr val="FFFFFF"/>
                </a:solidFill>
              </a:rPr>
              <a:pPr algn="ctr"/>
              <a:t>‹Nº›</a:t>
            </a:fld>
            <a:endParaRPr kumimoji="0" lang="es-ES" sz="1400" b="1">
              <a:solidFill>
                <a:srgbClr val="FFFFFF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es-ES" smtClean="0"/>
              <a:t>Haga clic para modificar el estilo de título del patrón</a:t>
            </a:r>
            <a:endParaRPr kumimoji="0"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kumimoji="0" lang="es-ES"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lang="es-ES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lang="es-ES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lang="es-ES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lang="es-ES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lang="es-E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kumimoji="0" lang="es-ES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lang="es-ES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lang="es-ES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lang="es-ES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gif"/><Relationship Id="rId4" Type="http://schemas.openxmlformats.org/officeDocument/2006/relationships/image" Target="../media/image26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1.gif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539552" y="339502"/>
            <a:ext cx="8280920" cy="1368152"/>
          </a:xfrm>
        </p:spPr>
        <p:txBody>
          <a:bodyPr>
            <a:noAutofit/>
          </a:bodyPr>
          <a:lstStyle>
            <a:extLst/>
          </a:lstStyle>
          <a:p>
            <a:pPr algn="ctr"/>
            <a:r>
              <a:rPr lang="es-ES" sz="4400" dirty="0" smtClean="0">
                <a:solidFill>
                  <a:srgbClr val="FF0000"/>
                </a:solidFill>
                <a:latin typeface="Algerian" pitchFamily="82" charset="0"/>
              </a:rPr>
              <a:t>AMBIENTES DE APRENDIZAJE TECNOLÓGICOS</a:t>
            </a:r>
            <a:endParaRPr lang="es-ES" sz="44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subTitle" idx="1"/>
          </p:nvPr>
        </p:nvSpPr>
        <p:spPr>
          <a:xfrm>
            <a:off x="1763688" y="1779662"/>
            <a:ext cx="6515100" cy="514350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es-ES" dirty="0" smtClean="0">
                <a:solidFill>
                  <a:srgbClr val="FF0000"/>
                </a:solidFill>
              </a:rPr>
              <a:t>DOCENTE MARIA SILVIA PATIÑO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67544" y="2571750"/>
            <a:ext cx="83529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>
                <a:solidFill>
                  <a:srgbClr val="FF0000"/>
                </a:solidFill>
              </a:rPr>
              <a:t>FACULTAD  DE  EDUCACIÓN</a:t>
            </a:r>
          </a:p>
          <a:p>
            <a:r>
              <a:rPr lang="es-MX" sz="2400" dirty="0" smtClean="0">
                <a:solidFill>
                  <a:srgbClr val="FF0000"/>
                </a:solidFill>
              </a:rPr>
              <a:t>YURANIS PEREA </a:t>
            </a:r>
            <a:r>
              <a:rPr lang="es-MX" sz="2400" dirty="0" err="1" smtClean="0">
                <a:solidFill>
                  <a:srgbClr val="FF0000"/>
                </a:solidFill>
              </a:rPr>
              <a:t>PEREA</a:t>
            </a:r>
            <a:r>
              <a:rPr lang="es-MX" sz="2400" dirty="0" smtClean="0">
                <a:solidFill>
                  <a:srgbClr val="FF0000"/>
                </a:solidFill>
              </a:rPr>
              <a:t>       CESAR AUGUSTO MURILLO URREGO</a:t>
            </a:r>
            <a:endParaRPr lang="es-MX" sz="2400" dirty="0">
              <a:solidFill>
                <a:srgbClr val="FF000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851920" y="379588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solidFill>
                  <a:srgbClr val="FF0000"/>
                </a:solidFill>
              </a:rPr>
              <a:t>2012</a:t>
            </a:r>
            <a:endParaRPr lang="es-MX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free-circuit-diagrams.com/projects/38/bigs/2n3055_power_amplifi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7574"/>
            <a:ext cx="9144000" cy="4155926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395536" y="195486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 smtClean="0">
                <a:solidFill>
                  <a:srgbClr val="FF0000"/>
                </a:solidFill>
                <a:latin typeface="Algerian" pitchFamily="82" charset="0"/>
              </a:rPr>
              <a:t>DIAGRAMA  ELECTRICO</a:t>
            </a:r>
            <a:endParaRPr lang="es-MX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www.kabytes.com/wp-content/uploads/2009/06/esquema-electronic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3" y="987574"/>
            <a:ext cx="8745382" cy="4155926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323528" y="195487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dirty="0" smtClean="0">
                <a:solidFill>
                  <a:srgbClr val="FF0000"/>
                </a:solidFill>
                <a:latin typeface="Algerian" pitchFamily="82" charset="0"/>
              </a:rPr>
              <a:t>DIAGRAMA  ELECTRÓNICO</a:t>
            </a:r>
            <a:endParaRPr lang="es-MX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0" name="Picture 4" descr="http://fundapasosdefe.webcindario.com/electricidad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95487"/>
            <a:ext cx="8784976" cy="1080119"/>
          </a:xfrm>
          <a:prstGeom prst="rect">
            <a:avLst/>
          </a:prstGeom>
          <a:noFill/>
        </p:spPr>
      </p:pic>
      <p:sp>
        <p:nvSpPr>
          <p:cNvPr id="6" name="5 Rectángulo">
            <a:hlinkClick r:id="" action="ppaction://noaction" highlightClick="1"/>
          </p:cNvPr>
          <p:cNvSpPr/>
          <p:nvPr/>
        </p:nvSpPr>
        <p:spPr>
          <a:xfrm>
            <a:off x="755576" y="3867894"/>
            <a:ext cx="100811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000" dirty="0" smtClean="0"/>
              <a:t>SI</a:t>
            </a:r>
            <a:endParaRPr lang="es-MX" dirty="0"/>
          </a:p>
        </p:txBody>
      </p:sp>
      <p:sp>
        <p:nvSpPr>
          <p:cNvPr id="7" name="6 Rectángulo">
            <a:hlinkClick r:id="" action="ppaction://noaction" highlightClick="1"/>
          </p:cNvPr>
          <p:cNvSpPr/>
          <p:nvPr/>
        </p:nvSpPr>
        <p:spPr>
          <a:xfrm>
            <a:off x="6588224" y="3939902"/>
            <a:ext cx="1080120" cy="1059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800" dirty="0" smtClean="0"/>
              <a:t>NO</a:t>
            </a:r>
            <a:endParaRPr lang="es-MX" dirty="0"/>
          </a:p>
        </p:txBody>
      </p:sp>
      <p:pic>
        <p:nvPicPr>
          <p:cNvPr id="29704" name="Picture 8" descr="caritas animadas.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707654"/>
            <a:ext cx="2376264" cy="2022352"/>
          </a:xfrm>
          <a:prstGeom prst="rect">
            <a:avLst/>
          </a:prstGeom>
          <a:noFill/>
        </p:spPr>
      </p:pic>
      <p:pic>
        <p:nvPicPr>
          <p:cNvPr id="29706" name="Picture 10" descr="http://i269.photobucket.com/albums/jj43/comentarioshi5/leanyla12copyright/frasesparamsn/merompisteelcorazon1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46336" y="1779662"/>
            <a:ext cx="2330120" cy="2065412"/>
          </a:xfrm>
          <a:prstGeom prst="rect">
            <a:avLst/>
          </a:prstGeom>
          <a:noFill/>
        </p:spPr>
      </p:pic>
      <p:sp>
        <p:nvSpPr>
          <p:cNvPr id="12" name="11 CuadroTexto"/>
          <p:cNvSpPr txBox="1"/>
          <p:nvPr/>
        </p:nvSpPr>
        <p:spPr>
          <a:xfrm>
            <a:off x="3059832" y="2067694"/>
            <a:ext cx="28803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CONTESTE SI  O  NO</a:t>
            </a:r>
          </a:p>
          <a:p>
            <a:pPr algn="ctr"/>
            <a:endParaRPr lang="es-MX" sz="2000" dirty="0" smtClean="0"/>
          </a:p>
          <a:p>
            <a:pPr algn="ctr"/>
            <a:r>
              <a:rPr lang="es-MX" sz="2000" dirty="0" smtClean="0"/>
              <a:t>EL CABELLO ES CONDUCTOR DE LA ENERGÍA</a:t>
            </a:r>
            <a:endParaRPr lang="es-MX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925" decel="1000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925" decel="100000"/>
                                        <p:tgtEl>
                                          <p:spTgt spid="2970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925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925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925" decel="1000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1925" decel="100000"/>
                                        <p:tgtEl>
                                          <p:spTgt spid="2970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1925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1925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581432"/>
          </a:xfrm>
        </p:spPr>
        <p:txBody>
          <a:bodyPr>
            <a:noAutofit/>
          </a:bodyPr>
          <a:lstStyle>
            <a:extLst/>
          </a:lstStyle>
          <a:p>
            <a:pPr algn="ctr"/>
            <a:r>
              <a:rPr lang="es-ES" sz="4000" dirty="0" smtClean="0">
                <a:solidFill>
                  <a:srgbClr val="FF0000"/>
                </a:solidFill>
                <a:latin typeface="Algerian" pitchFamily="82" charset="0"/>
              </a:rPr>
              <a:t>AMBIENTES CON TECNOLOGÍA</a:t>
            </a:r>
            <a:endParaRPr lang="es-ES" sz="4000" dirty="0">
              <a:solidFill>
                <a:srgbClr val="FF0000"/>
              </a:solidFill>
              <a:latin typeface="Algerian" pitchFamily="82" charset="0"/>
            </a:endParaRPr>
          </a:p>
        </p:txBody>
      </p:sp>
      <p:pic>
        <p:nvPicPr>
          <p:cNvPr id="14340" name="Picture 4" descr="http://1.bp.blogspot.com/-lukO1zjBPhc/TuNMSvaYFMI/AAAAAAAAADw/Gd8HA4jdfFk/s1600/abuela-playstation%255B1%255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1275606"/>
            <a:ext cx="6768752" cy="37936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sz="4800" dirty="0" smtClean="0">
                <a:solidFill>
                  <a:srgbClr val="FF0000"/>
                </a:solidFill>
                <a:latin typeface="Algerian" pitchFamily="82" charset="0"/>
              </a:rPr>
              <a:t>ELECTRICIDAD  BÁSICA</a:t>
            </a:r>
            <a:endParaRPr lang="es-MX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s-MX" dirty="0"/>
          </a:p>
        </p:txBody>
      </p:sp>
    </p:spTree>
    <p:controls>
      <p:control spid="2050" name="ShockwaveFlash1" r:id="rId2" imgW="7632610" imgH="2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dirty="0" smtClean="0">
                <a:solidFill>
                  <a:srgbClr val="FF0000"/>
                </a:solidFill>
                <a:latin typeface="Algerian" pitchFamily="82" charset="0"/>
              </a:rPr>
              <a:t>MATERIALES  CONDUCTORES</a:t>
            </a:r>
            <a:endParaRPr lang="es-ES" dirty="0">
              <a:solidFill>
                <a:srgbClr val="FF0000"/>
              </a:solidFill>
              <a:latin typeface="Algerian" pitchFamily="82" charset="0"/>
            </a:endParaRPr>
          </a:p>
        </p:txBody>
      </p:sp>
      <p:pic>
        <p:nvPicPr>
          <p:cNvPr id="12290" name="Picture 2" descr="http://www.profisica.cl/comofuncionan/Conductores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5910" y="2355726"/>
            <a:ext cx="2228090" cy="1671068"/>
          </a:xfrm>
          <a:prstGeom prst="rect">
            <a:avLst/>
          </a:prstGeom>
          <a:noFill/>
        </p:spPr>
      </p:pic>
      <p:pic>
        <p:nvPicPr>
          <p:cNvPr id="12292" name="Picture 4" descr="http://www.profisica.cl/comofuncionan/Conductores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5" y="2787774"/>
            <a:ext cx="2296716" cy="1722538"/>
          </a:xfrm>
          <a:prstGeom prst="rect">
            <a:avLst/>
          </a:prstGeom>
          <a:noFill/>
        </p:spPr>
      </p:pic>
      <p:pic>
        <p:nvPicPr>
          <p:cNvPr id="12294" name="Picture 6" descr="http://2.bp.blogspot.com/-HsCEbUm1xbo/T-EeW6aKS4I/AAAAAAAAAB4/4t-l9DHF1HE/s1600/electricidad-metales-laton-aluminio-hierro-bronce-cobr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83768" y="2499742"/>
            <a:ext cx="4320480" cy="2376263"/>
          </a:xfrm>
          <a:prstGeom prst="rect">
            <a:avLst/>
          </a:prstGeom>
          <a:noFill/>
        </p:spPr>
      </p:pic>
      <p:sp>
        <p:nvSpPr>
          <p:cNvPr id="11" name="10 CuadroTexto"/>
          <p:cNvSpPr txBox="1"/>
          <p:nvPr/>
        </p:nvSpPr>
        <p:spPr>
          <a:xfrm>
            <a:off x="323528" y="1563638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accent3">
                    <a:lumMod val="75000"/>
                  </a:schemeClr>
                </a:solidFill>
              </a:rPr>
              <a:t>PLATA (</a:t>
            </a:r>
            <a:r>
              <a:rPr lang="es-MX" dirty="0" err="1" smtClean="0">
                <a:solidFill>
                  <a:schemeClr val="accent3">
                    <a:lumMod val="75000"/>
                  </a:schemeClr>
                </a:solidFill>
              </a:rPr>
              <a:t>ag</a:t>
            </a:r>
            <a:r>
              <a:rPr lang="es-MX" dirty="0" smtClean="0">
                <a:solidFill>
                  <a:schemeClr val="accent3">
                    <a:lumMod val="75000"/>
                  </a:schemeClr>
                </a:solidFill>
              </a:rPr>
              <a:t>), COBRE (</a:t>
            </a:r>
            <a:r>
              <a:rPr lang="es-MX" dirty="0" err="1" smtClean="0">
                <a:solidFill>
                  <a:schemeClr val="accent3">
                    <a:lumMod val="75000"/>
                  </a:schemeClr>
                </a:solidFill>
              </a:rPr>
              <a:t>cu</a:t>
            </a:r>
            <a:r>
              <a:rPr lang="es-MX" dirty="0" smtClean="0">
                <a:solidFill>
                  <a:schemeClr val="accent3">
                    <a:lumMod val="75000"/>
                  </a:schemeClr>
                </a:solidFill>
              </a:rPr>
              <a:t>), ALUMINIO (al), LATÓN (cobre y zinc), BRONCE (cobre y estaño), </a:t>
            </a:r>
          </a:p>
          <a:p>
            <a:pPr algn="ctr"/>
            <a:r>
              <a:rPr lang="es-MX" smtClean="0">
                <a:solidFill>
                  <a:schemeClr val="accent3">
                    <a:lumMod val="75000"/>
                  </a:schemeClr>
                </a:solidFill>
              </a:rPr>
              <a:t>GRAFITO</a:t>
            </a:r>
            <a:r>
              <a:rPr lang="es-MX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s-MX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s-MX" dirty="0" smtClean="0">
                <a:solidFill>
                  <a:schemeClr val="accent3">
                    <a:lumMod val="75000"/>
                  </a:schemeClr>
                </a:solidFill>
              </a:rPr>
              <a:t>Y LA TIERRA.</a:t>
            </a:r>
            <a:endParaRPr lang="es-MX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8077200" cy="695350"/>
          </a:xfrm>
        </p:spPr>
        <p:txBody>
          <a:bodyPr anchor="b">
            <a:normAutofit fontScale="90000"/>
          </a:bodyPr>
          <a:lstStyle>
            <a:extLst/>
          </a:lstStyle>
          <a:p>
            <a:pPr algn="ctr"/>
            <a:r>
              <a:rPr lang="es-ES" dirty="0" smtClean="0">
                <a:solidFill>
                  <a:srgbClr val="FF0000"/>
                </a:solidFill>
                <a:latin typeface="Algerian" pitchFamily="82" charset="0"/>
              </a:rPr>
              <a:t>MATERIALES  AISLANTES</a:t>
            </a:r>
            <a:endParaRPr lang="es-ES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10244" name="AutoShape 4" descr="data:image/jpeg;base64,/9j/4AAQSkZJRgABAQAAAQABAAD/2wCEAAkGBhIQERUUExMWFRMVGBgYFxQWGRoXHhkYGBgYFRgbFxghHCceGR0jGRcXIC8gIycpLCwtFx4yNzAqNSYrLCsBCQoKDgwOGg8PGikkHyUqLDUpLDAyLCwyNDQsLCwsLC0pNDIpLC8wNCwsLSwsKS0pKSotKiwpNCksNCwsLCwsLP/AABEIAJcAtQMBIgACEQEDEQH/xAAcAAEAAwEBAQEBAAAAAAAAAAAABAUGBwMCAQj/xABCEAACAAMFBgMFBgQEBgMAAAABAgADEQQSITFBBQYiUWFxEzKBQlJykaEjYrHB0fAHFILhQ1Oy8TODkqLC0hVjc//EABoBAQACAwEAAAAAAAAAAAAAAAABBQIDBAb/xAAuEQACAQMDAgMIAgMAAAAAAAAAAQIDESEEEjFB8BNRgSIyYXGRobHBFNEjQuH/2gAMAwEAAhEDEQA/AO4whCAIO1dtSrMFMwkXjRQASSaVoIr529yKK+DOpzuAfPHDvFZ/FCQGsikkCkxRjkag4ZjkMRjGL2fbrVLA8JvEQABpbG8y9akV9CBFXqtXOlParFlptLCpDczdWnfVh5ZLdK3TX4SHFe2cS9j72pNwmjwn6kXT61wPQn9Ix9j2vLnYFfDfUADHuhwbuDWJn8tUVFGXmtTTuPOvbEdI5Y66sne6Z0S0VK1rWOiAwjAWW2TpQ+zchfdJqvYHIduExfWLe1fLOUo3vUqO5FKj5U6xYUtdTniWGcNTR1IcZRoYR5yLQriqkEHUGsekdxxiEIQAhCEAIQhACEIQAhCEAIQhACEIQAiLtTaC2eS8163UUsachHntjbEuySjNmkhAQKgVzyii2lt0WyQ6S5RKzFKh2ZQMRnQExoq1o01ZvJup0ZTylgr7bvJI2lJKfy/ipgaCaqlT1FKgiMvadgzZNybLUOJS3BdN83MTSalFv5nLHLCI8rdS0BlrNVHGV0G9h7rE1Yev6Rc2e32qVhMXxgMC6i5MA7eV+2B6RRVKrqO8y8hSVNWgZ5JyuK3sBqTUqdBfIGHSYARo0S5O15lnYX6lcKNWnybTs9RyaLOfYbPazflsFmrmwBV/+ahxPI1wPOKR7NMsl8TRekTAwDqKpLJxBVT5ToVOB5xosbb3NRZdrpNx9qmJXhcDmyZMOoqIksOGtL6e8gqB8UvMd1Mc8Rxe+xapGIXFc/8ALY4o33a0NMK5Ra7O3pZTxXiRmQKOPjTJwOYoeYibkbfI1chinHKmXfvA1U9zTA9GHrF3Zd7HSgnp2ddfTEE9j8oz1j2lKni8GAb30OfRl/Ix6lGlg4cGrILyH4pfs9xSN1OtOn7j7+RpqUYVPeRurFtCXOFUYGmfTuNIkxzxApoym4Rk6klfmOJOxwi2s+8M+VTxBfX3sOntAUP0z1iypa+L99W+PQrqmikvcdzWwiDYdtSZ3lahpUq3Cac6ajqKiJ0WEZKSvF3OKUXF2aEIQjIxEIQgBCEIAQhCAEIQgDM/xGB/+Pm0NKXTXswMct2P4iVezTSxzaWKVHOqGl4dRQ947paLOsxSrqGU4FSKg+kYHeP+GAJM2yMVcDCWTh0uNmpH5RW6zTzqPfEsdHqIQWyRW7M3xlzfs56hH91sKnoTh+B7xfiSrDhNcMA2g6HMD5iOa7QtM1D4drl3mFRUijihp5sm58+oidsi2zpa1s7+LLGclvMPh1+UVN7YkWe1NXia227LlvS8CJgpdOCsPhcEY4HX0iKUnS6g/arShBor065K/wDUFMfuyt6pVo4cA2RlzMD6HXsYshJU0CkqdEb/AMGzHYH0g1fgXa5Mdbt3pU4nwW8KZrKaqg/0+zpiMOmsVFqBVwlpQowpdmitcOZHnHUYjrSkdAtNjU0E1NcP7HAV6i6e8Q7Zs5ihThnS61uzPMvZ6VB7j1jHJlcxnjvKpfI4q3XXJhzqBrzGPMRbWDeB5Z4iaAVqMwObAYMv3gCOdIj2rYjS6iWCyHFrPMz7o2vRl+sVksXfJeZVxMs8MyWdSv6gUOoiLJmZupFuVwJlKVymyiMfiAw9MImWeYaVlkNzuYf9Us5+lIwVnd5f2klypbIrQI5911OCNnwnA5iLewb0S2IE4eDMyvqDdqPfTND2iVcxaNPVGFTw0xvL5QeZXND1w7xYWbatokgYh5Yy1FO44h9R1ipvMQHqGGkyWc+x17Gse1mmmuBx5rhXuhwJ7EGM4VJQfsuzNU6cZrKuauxbySZlATcY6NSnowwP4xaKwIqDUHIiMLMCmpcXebpl/WtKj+oR72S1zpFCjX0zoOJTXHy1qO6n0iypa9rE16r+ivqaJPMH6M2kIorFvSjD7QXfvCpA74VXXPl6Rdy5gYAggg5EY1ixp1YVFeLucE6coO0kfUIQjYYCEIQAhCEAIQhAHD98Hdp5LU4ya4ZmhA/ICKQSZtnuzUIunJ156q2GHK6Y6Jv7u6WLN71SD+MYLZ+0GkOUdb6tg6H215j74Hzit11Btb4r5nfodQl/jl6EidPlW0VNEnj/AL+xOZ6Eg8ico9rDvDPs3DMHiywaEnMcgScQRyYRG2rsJVAmySWkNiaYlB21AwwOI+RPjaZU2Uqs3HLYUScp05V/8G+kVBcG92XvJKnjhavNGwIif4Kk8BKtopw64HT0+UcuCZstKgedK1U4YsgxHcYd4utm73PKUCcPESvnXTUV0OuGBw1ibmLj5GznIMnWnXME86ZV6ihio2ru8ri+ATTJ0PEvUHMdjXvFlYNqrNS9LYTE1XUdxmPl+se6IpNZbXG905HtBq5CbRz63WB5NWbAHDxAOFuk2Xl6j5RGmBHAWYLp9l61BH3XyI6N8xHRZ81QbsxSl7C8BVT8Qy/D0ipt+6csglPs653eKW3xIcj1FD+MY2MtxlLDap1kYlXIWmN0XlP/AOks9NcOhMamwbySZw+0AQ++OJD8XtSz8QiitWxJsjSqDLElRX3XHHL7Nh1MVLN4bElSKkXWbhOIxpMXhI9CDnSJ5JsjpQd1oa1XRgf9LY1HQ1j8SfmVBB1aWK0+OV+axgdl7en2et1gRiTLbJsc6GgI6rQxu5WyJtousJspHoC0pQ1QDjg5zHUCkSoyfumEmlySFtKti1Kj/Elk4fEPMvrUR7WdnlcUtqg5tLoK908rdxQxCl7NYTaWwsdZbq9CNacIq3z9I9xsRUI8rFjVHxKTPuzFJIDHQiNkYyTuufozXJxeH/wt7Lvii4TSp5FM/wCpPMPSsaKz2hZihlNVOREZVdlS3S9Z1EtwSGTIEjAqw0PWLLdEnwCGwImOCOWP+8Wumq1HLbPKthlZqKdNR3QxnKLyEIR3nEIQhACEIQB42uyLNUqwqD9O0cp3y3SKEkA6kHn1EdciLtLZ6zkKsOx5GJMWuqODbN2s8liGqR/iJXMDC+lcKjUZehwtrLbVs5JAEyyTcXlgYAZF0GlDgVzB9DHrvbuw0tiwFGXGM5YrZcqDgleJR7DZX1Go0pqKg6RS6vS+G98OC40eq8RbJ8mh2jugMJlkc0bilivmFPKrZhuhzjOGcwajqUfIkACvxoeExoNjbRNle4wv2eYQSq1NwniDJrdNK/MZiNLtDZkm0rRwHqt4OM7pyZSOWo1zzjgLC9uTAyZTI4aUxlza8NCQGOoUnyt9xovNn75VNy1IVYYGYooQfvpz7YxC2lupOs4Ly/tZR8wzP9S69GHOuEV0+1CaALxbLhYgMKYCj5OBpexgTydIs20AyVBWbLPtA1HY8j0Me8uTrKb+g/THl3qOUcsslom2dr0tyPep+Dofzw6xrNnb0q2Ez7Nh7Sg3a/eXzS8cyKiBi4mlqK0IKN0/T9Iqtp7uI4JUCWxx8SXS6cCDeXy1oTjQRbSLaHUXwCpycUIPYj8R8o+2lsDWWb3Na0P9/WkTa5jexznae7FolLdWsxBWt0knoTLOI9KxttkShMkyyviX1UN4dRxADzSXAFGDZj5gxLNyZh5HHpQ/lEeZZmlsHYEMDUTpeBrlVhSjeognbngSzjqXUsi0IJc3MqHlzKUvDmBo41X8ogWSYZDeBO4kbBuWPlcHQN9CPU0+0LVbSw8OcplVJDy5YLqT5hcveuHM0EVjbDmTRfe1TZy1xKk4a0ZfOhjbKqnlc/o1xpPh8GvmbVl2aa3iTUDLS9eYAulMGI98Uof6ecS9ibySBMmhmIDvVHKsFYEA4MR1jG2XYdhlccxSwzBZrw9cRe/HpFyTIcqktJl4rVVSW1CowyIu0x+sZU9RKLvG3yMamnjJWlf5nQUcMKggjmMY+o51ZJ9pR7klCpBAxcKAQBevIL2H4Rsth2ua4dZt0ujXbyAgGoDZHvFrQ1Kq4s0yrrad0s3TRZwhCOs5hCEIAQhCAK/bGyVtCEEC8Mj+Ucd3n3daS5ZRQitQR8wRqI7lFRt/Ya2hDQcf4iGGrMxd07o4ls21Ai43kOC1PkY4lGPuk4g6EA84tNk7VmWNwjk+DeNx2HkNeJTyxzGmYiJvDsNpDlgMMQynUagw2daxNTw2xJyvY3gPZYe+o9StOQih1emdF7o8MvdJqVWjtlydCD3ftE8h8yjTWo+deWPKKHbW7Umea0EqY3lmqOB+jjQxXbD28bKwRyTIrQE4lDncY8qYq2RB701s6SpSq4ymx4dNQy9o5eVg6bWZza3WO0WNrs1Kr7LaH4HzU9PmIjlFbiQ3SMeXzHs9xw87sdMdxcCTFExWwK0qCOa1y+HQ5RmdrbjV+0sbVp/hk0I+E5g9DDngy3eZR7O21NkMQG8NtVIqj/GuQr7y/wB411i3gUkBz4THInFKn3XzToGw5VjEtn4c1bjDQ8NO2HB/p7Zx9I7yag8UsaHAiugzpzoaqdK5xBNkdMdwTSataZOMDT0zHb5QlvMQcJE1OQzHp+UYbZe25kn/AITBpestgSo7ri0vutV7Rrdj21rWA8mTRsQazFUVU0NKAs3ekSrt45MJeys8Ep5cudirXHyocMtKfvtEG3WYg1dTX/NUlSeVWGff8colyLDOnTDLnskphiLik3hTK8TQ07R5WrZZkMBOmTXlHO61wEc+HOmFR+zLg7X+/wDZCmr279CLLmLIoZiq8u+XaoVXrT2j5SoOOkXNl3mktLmTkYNOJuhBiwFSJa07AnDCpjwmbrSUyRWU8SPmaEVoSc6YH66GImx1lS7XMec0tAipQmgq1WAIPtYZ61p0jZDfB7e+/I1y2TW7v5Gi2fZFsskuw4yKuSddFr3PqSTH7uhaWd7QWOJZWp0IwwrhgBGa2/vNJmT0UNflLmBXE4k4fJa54mL7cUOfEdqcdCadzSgpgKV+QjuoKXipRT2q/wCDiruPhtya3OxrYQhFqVohCEAIQhACEIQBQbz7viepZRxUxHP+8cd2vsprO5IrdqK0wyyIOhGhj+gYy29m7InKXUfEPziJRUltkQm4PdE5eGE9CygFwONBgJiVzHIg/wDS3QiJe6+8RspuOS1mbyv7lTTEaCuBGhiqtUh7HNvDBa1500y1BGBGoiTb5COnioPsn/4qLiZb6OvSmPUV5YUFeg6Evh0L/T1414/HqdCnWZbtQL0tsSBp95Y8paUIBbPyThTi5K+hP4xkd1N5zZmEicQZR8j6LXKh9w/SNnMlrLBBFZLZjRa6j7pOPSNFlybcrBC2xsuVPFLQlD7M5NOWOY7HCMhtPYU6x/8A3SNGGBUdOXbFTyjoEuYUNxzVT5XOv3W6/jHzMsFK3KAHNDip/wDX0iWrhSscqeyqwvy2y1GF34lzTuKr2jYbh+G8opMvLNM03JynIlVIFdanGkfO1t1kdr0sGTM6a9cMGHUY8xHju/aUskm0S7VeQu6mWyKW41BoykYVBphnCDzkmeY4NtNs8yapVqLaJXEjr7YBwNOROHQxIs01bZZwSKHEEH2XGBBH7zjH7S/iLL+xdJb+OvmBoqlcmUnOhOWVI+rPtLac0u0qVKkK+NWIf1Xv+cdPiRT8117+xy+HJry77ZodgWq+HsxweTiutBeI/wC1gR2MZbb1kV57ACoUXqKcRU3SPQg0rnSPiRsCbNdnn2l7xwLILgOVQ5wK4gfSLoKln4eCUDStQpVu+vXKNHitKLXK6m50k7p9eh8bv7tSJxorKGGaHBh/Tn/tG92ds5ZC3V9Tz/tHNrRb5bcS3s+F1V3Wo9yaKFfrFxsjeu0pNWXNQsjXeKZRXF40GWDipGI0+cWVHXqT2zXqV1XQbPagzdwhCLI4BCEIAQhCAEIQgBCEIAxe+G6odS6jA5gaf2jmUp2scwqwrLbAjp+8emfMH+gHQEEHI4GMBvnukCCyjhP06GMalONWO2QhOVKW6Jz232EAUBFzzI3u1P8AoJw+63TE3W6G9Xhn+XtB4fKrN7Jyut0/CKSSWlN4Lmgr9m7ZKThdauaMMDHjbEGJAusousrY0wpQk6j2TqMMxj56rSlRntfoehpVY14bkdPnsksXJhHhNkSaXdaduRj4sW1kqZd8TCuRSrkjqADjFZsSxyrVLkXZYJVFDMRi70F4k4m6uHLONS5EikmSAHILM+iLq7deQ/SEIN56d4MZzSx17yQ5rO4oLNNeuVVCD5sQYqNq7LtNwgyVEsihBe8a6FqCleRrUc4slZXP2dnmWjnOmNS8ehP5YRKsW0QvBdZTl4E01OOiOc+itgdIz2Qly+/p+GzHfKPC7+v5Ry22sgmOkxSwRiviAUOHv/On6xP3dtDSZ0uk8/yztRgpyqCfKa0y0+kR961QWyYFN0M1QCKEYUK1yOIPCYgWG8k+S128FmIMK0JvZEHynE8OEaXFxZ0KSksHVpm79ntX2iTXJyvK5I9R/tHlJs38li0tGGrhQS2uZFQf3jnExrKkwl5B8Kcua0u+jLy+h+onWS0eKhDqARg6nL65iOtQTeMPo1wcLm0s5Xk+Svmp4svxbNRwcWkk0V+3+XMGjCKltoBUSoLy74KOQFeSwdXaVMHPA/vESLRaJdheqTFuNUlbwNOmf4/rWLtnasq0VFmIdpi0mClBhQq17VgcKisQlKXCyuUv138eSW4x5eHxf99/Dg6KDCPlMh2hF4U59QhCAEIQgBCEIAQhCAEfE2UGFGAIOhj7hAHNd8tzsyBUHI/r1/fbnU6U6MUYm9kCfaHun8v9o/oufIV1KsKgxzTezcw1NBhof3rGurSjVjtZNKpKjLciy3Euytny5hxJBwpjW8QFHUkfukem05qrSXMcK0w357E5IuIQfQU17RlLLs62qFVZzqFBChcKVz9TziVK3JnTTVzMcnGpqfU/Ixxfw5uKi2l3ny5Ox6yCk5JN9/ourTvXJIr/ADIlgeWWi3sB7xqMexiqm75rN4DL8YeyxJQj1oSO1Wiwsv8ADc6qB3I/KLix7hIhxI9BWNv8NP3pPv6mv+ZL/WPf2MbtHd97SDMfFiABrgK0qSMT16RnX2JNRqFb6imBqMjlXUdDHerNYklpcAw1694izt35DGpWnaOjwYbNjV0aPFqKe9PJy0W+3PcpwGWCFIrUKdC3tAZYx6LsO1zzxzZjV0qY6lK2PJXJB64/jEtJYGQA7YREaNOPESZVasuZHM7H/Dl2NWU92/vjGo2LucsggkjChoPnnGmhG65q2+YhCEQZCEIQAhCEAIQhACEIQAhCEAI/GUHAisIQB8LZ1GSgU6CPSEIAQhCAEIQgBCEIAQhCAEIQgD//2Q=="/>
          <p:cNvSpPr>
            <a:spLocks noChangeAspect="1" noChangeArrowheads="1"/>
          </p:cNvSpPr>
          <p:nvPr/>
        </p:nvSpPr>
        <p:spPr bwMode="auto">
          <a:xfrm>
            <a:off x="63500" y="-153988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246" name="AutoShape 6" descr="data:image/jpeg;base64,/9j/4AAQSkZJRgABAQAAAQABAAD/2wCEAAkGBhIQERUUExMWFRMVGBgYFxQWGRoXHhkYGBgYFRgbFxghHCceGR0jGRcXIC8gIycpLCwtFx4yNzAqNSYrLCsBCQoKDgwOGg8PGikkHyUqLDUpLDAyLCwyNDQsLCwsLC0pNDIpLC8wNCwsLSwsKS0pKSotKiwpNCksNCwsLCwsLP/AABEIAJcAtQMBIgACEQEDEQH/xAAcAAEAAwEBAQEBAAAAAAAAAAAABAUGBwMCAQj/xABCEAACAAMFBgMFBgQEBgMAAAABAgADEQQSITFBBQYiUWFxEzKBQlJykaEjYrHB0fAHFILhQ1Oy8TODkqLC0hVjc//EABoBAQACAwEAAAAAAAAAAAAAAAABBQIDBAb/xAAuEQACAQMDAgMIAgMAAAAAAAAAAQIDESEEEjFB8BNRgSIyYXGRobHBFNEjQuH/2gAMAwEAAhEDEQA/AO4whCAIO1dtSrMFMwkXjRQASSaVoIr529yKK+DOpzuAfPHDvFZ/FCQGsikkCkxRjkag4ZjkMRjGL2fbrVLA8JvEQABpbG8y9akV9CBFXqtXOlParFlptLCpDczdWnfVh5ZLdK3TX4SHFe2cS9j72pNwmjwn6kXT61wPQn9Ix9j2vLnYFfDfUADHuhwbuDWJn8tUVFGXmtTTuPOvbEdI5Y66sne6Z0S0VK1rWOiAwjAWW2TpQ+zchfdJqvYHIduExfWLe1fLOUo3vUqO5FKj5U6xYUtdTniWGcNTR1IcZRoYR5yLQriqkEHUGsekdxxiEIQAhCEAIQhACEIQAhCEAIQhACEIQAiLtTaC2eS8163UUsachHntjbEuySjNmkhAQKgVzyii2lt0WyQ6S5RKzFKh2ZQMRnQExoq1o01ZvJup0ZTylgr7bvJI2lJKfy/ipgaCaqlT1FKgiMvadgzZNybLUOJS3BdN83MTSalFv5nLHLCI8rdS0BlrNVHGV0G9h7rE1Yev6Rc2e32qVhMXxgMC6i5MA7eV+2B6RRVKrqO8y8hSVNWgZ5JyuK3sBqTUqdBfIGHSYARo0S5O15lnYX6lcKNWnybTs9RyaLOfYbPazflsFmrmwBV/+ahxPI1wPOKR7NMsl8TRekTAwDqKpLJxBVT5ToVOB5xosbb3NRZdrpNx9qmJXhcDmyZMOoqIksOGtL6e8gqB8UvMd1Mc8Rxe+xapGIXFc/8ALY4o33a0NMK5Ra7O3pZTxXiRmQKOPjTJwOYoeYibkbfI1chinHKmXfvA1U9zTA9GHrF3Zd7HSgnp2ddfTEE9j8oz1j2lKni8GAb30OfRl/Ix6lGlg4cGrILyH4pfs9xSN1OtOn7j7+RpqUYVPeRurFtCXOFUYGmfTuNIkxzxApoym4Rk6klfmOJOxwi2s+8M+VTxBfX3sOntAUP0z1iypa+L99W+PQrqmikvcdzWwiDYdtSZ3lahpUq3Cac6ajqKiJ0WEZKSvF3OKUXF2aEIQjIxEIQgBCEIAQhCAEIQgDM/xGB/+Pm0NKXTXswMct2P4iVezTSxzaWKVHOqGl4dRQ947paLOsxSrqGU4FSKg+kYHeP+GAJM2yMVcDCWTh0uNmpH5RW6zTzqPfEsdHqIQWyRW7M3xlzfs56hH91sKnoTh+B7xfiSrDhNcMA2g6HMD5iOa7QtM1D4drl3mFRUijihp5sm58+oidsi2zpa1s7+LLGclvMPh1+UVN7YkWe1NXia227LlvS8CJgpdOCsPhcEY4HX0iKUnS6g/arShBor065K/wDUFMfuyt6pVo4cA2RlzMD6HXsYshJU0CkqdEb/AMGzHYH0g1fgXa5Mdbt3pU4nwW8KZrKaqg/0+zpiMOmsVFqBVwlpQowpdmitcOZHnHUYjrSkdAtNjU0E1NcP7HAV6i6e8Q7Zs5ihThnS61uzPMvZ6VB7j1jHJlcxnjvKpfI4q3XXJhzqBrzGPMRbWDeB5Z4iaAVqMwObAYMv3gCOdIj2rYjS6iWCyHFrPMz7o2vRl+sVksXfJeZVxMs8MyWdSv6gUOoiLJmZupFuVwJlKVymyiMfiAw9MImWeYaVlkNzuYf9Us5+lIwVnd5f2klypbIrQI5911OCNnwnA5iLewb0S2IE4eDMyvqDdqPfTND2iVcxaNPVGFTw0xvL5QeZXND1w7xYWbatokgYh5Yy1FO44h9R1ipvMQHqGGkyWc+x17Gse1mmmuBx5rhXuhwJ7EGM4VJQfsuzNU6cZrKuauxbySZlATcY6NSnowwP4xaKwIqDUHIiMLMCmpcXebpl/WtKj+oR72S1zpFCjX0zoOJTXHy1qO6n0iypa9rE16r+ivqaJPMH6M2kIorFvSjD7QXfvCpA74VXXPl6Rdy5gYAggg5EY1ixp1YVFeLucE6coO0kfUIQjYYCEIQAhCEAIQhAHD98Hdp5LU4ya4ZmhA/ICKQSZtnuzUIunJ156q2GHK6Y6Jv7u6WLN71SD+MYLZ+0GkOUdb6tg6H215j74Hzit11Btb4r5nfodQl/jl6EidPlW0VNEnj/AL+xOZ6Eg8ico9rDvDPs3DMHiywaEnMcgScQRyYRG2rsJVAmySWkNiaYlB21AwwOI+RPjaZU2Uqs3HLYUScp05V/8G+kVBcG92XvJKnjhavNGwIif4Kk8BKtopw64HT0+UcuCZstKgedK1U4YsgxHcYd4utm73PKUCcPESvnXTUV0OuGBw1ibmLj5GznIMnWnXME86ZV6ihio2ru8ri+ATTJ0PEvUHMdjXvFlYNqrNS9LYTE1XUdxmPl+se6IpNZbXG905HtBq5CbRz63WB5NWbAHDxAOFuk2Xl6j5RGmBHAWYLp9l61BH3XyI6N8xHRZ81QbsxSl7C8BVT8Qy/D0ipt+6csglPs653eKW3xIcj1FD+MY2MtxlLDap1kYlXIWmN0XlP/AOks9NcOhMamwbySZw+0AQ++OJD8XtSz8QiitWxJsjSqDLElRX3XHHL7Nh1MVLN4bElSKkXWbhOIxpMXhI9CDnSJ5JsjpQd1oa1XRgf9LY1HQ1j8SfmVBB1aWK0+OV+axgdl7en2et1gRiTLbJsc6GgI6rQxu5WyJtousJspHoC0pQ1QDjg5zHUCkSoyfumEmlySFtKti1Kj/Elk4fEPMvrUR7WdnlcUtqg5tLoK908rdxQxCl7NYTaWwsdZbq9CNacIq3z9I9xsRUI8rFjVHxKTPuzFJIDHQiNkYyTuufozXJxeH/wt7Lvii4TSp5FM/wCpPMPSsaKz2hZihlNVOREZVdlS3S9Z1EtwSGTIEjAqw0PWLLdEnwCGwImOCOWP+8Wumq1HLbPKthlZqKdNR3QxnKLyEIR3nEIQhACEIQB42uyLNUqwqD9O0cp3y3SKEkA6kHn1EdciLtLZ6zkKsOx5GJMWuqODbN2s8liGqR/iJXMDC+lcKjUZehwtrLbVs5JAEyyTcXlgYAZF0GlDgVzB9DHrvbuw0tiwFGXGM5YrZcqDgleJR7DZX1Go0pqKg6RS6vS+G98OC40eq8RbJ8mh2jugMJlkc0bilivmFPKrZhuhzjOGcwajqUfIkACvxoeExoNjbRNle4wv2eYQSq1NwniDJrdNK/MZiNLtDZkm0rRwHqt4OM7pyZSOWo1zzjgLC9uTAyZTI4aUxlza8NCQGOoUnyt9xovNn75VNy1IVYYGYooQfvpz7YxC2lupOs4Ly/tZR8wzP9S69GHOuEV0+1CaALxbLhYgMKYCj5OBpexgTydIs20AyVBWbLPtA1HY8j0Me8uTrKb+g/THl3qOUcsslom2dr0tyPep+Dofzw6xrNnb0q2Ez7Nh7Sg3a/eXzS8cyKiBi4mlqK0IKN0/T9Iqtp7uI4JUCWxx8SXS6cCDeXy1oTjQRbSLaHUXwCpycUIPYj8R8o+2lsDWWb3Na0P9/WkTa5jexznae7FolLdWsxBWt0knoTLOI9KxttkShMkyyviX1UN4dRxADzSXAFGDZj5gxLNyZh5HHpQ/lEeZZmlsHYEMDUTpeBrlVhSjeognbngSzjqXUsi0IJc3MqHlzKUvDmBo41X8ogWSYZDeBO4kbBuWPlcHQN9CPU0+0LVbSw8OcplVJDy5YLqT5hcveuHM0EVjbDmTRfe1TZy1xKk4a0ZfOhjbKqnlc/o1xpPh8GvmbVl2aa3iTUDLS9eYAulMGI98Uof6ecS9ibySBMmhmIDvVHKsFYEA4MR1jG2XYdhlccxSwzBZrw9cRe/HpFyTIcqktJl4rVVSW1CowyIu0x+sZU9RKLvG3yMamnjJWlf5nQUcMKggjmMY+o51ZJ9pR7klCpBAxcKAQBevIL2H4Rsth2ua4dZt0ujXbyAgGoDZHvFrQ1Kq4s0yrrad0s3TRZwhCOs5hCEIAQhCAK/bGyVtCEEC8Mj+Ucd3n3daS5ZRQitQR8wRqI7lFRt/Ya2hDQcf4iGGrMxd07o4ls21Ai43kOC1PkY4lGPuk4g6EA84tNk7VmWNwjk+DeNx2HkNeJTyxzGmYiJvDsNpDlgMMQynUagw2daxNTw2xJyvY3gPZYe+o9StOQih1emdF7o8MvdJqVWjtlydCD3ftE8h8yjTWo+deWPKKHbW7Umea0EqY3lmqOB+jjQxXbD28bKwRyTIrQE4lDncY8qYq2RB701s6SpSq4ymx4dNQy9o5eVg6bWZza3WO0WNrs1Kr7LaH4HzU9PmIjlFbiQ3SMeXzHs9xw87sdMdxcCTFExWwK0qCOa1y+HQ5RmdrbjV+0sbVp/hk0I+E5g9DDngy3eZR7O21NkMQG8NtVIqj/GuQr7y/wB411i3gUkBz4THInFKn3XzToGw5VjEtn4c1bjDQ8NO2HB/p7Zx9I7yag8UsaHAiugzpzoaqdK5xBNkdMdwTSataZOMDT0zHb5QlvMQcJE1OQzHp+UYbZe25kn/AITBpestgSo7ri0vutV7Rrdj21rWA8mTRsQazFUVU0NKAs3ekSrt45MJeys8Ep5cudirXHyocMtKfvtEG3WYg1dTX/NUlSeVWGff8colyLDOnTDLnskphiLik3hTK8TQ07R5WrZZkMBOmTXlHO61wEc+HOmFR+zLg7X+/wDZCmr279CLLmLIoZiq8u+XaoVXrT2j5SoOOkXNl3mktLmTkYNOJuhBiwFSJa07AnDCpjwmbrSUyRWU8SPmaEVoSc6YH66GImx1lS7XMec0tAipQmgq1WAIPtYZ61p0jZDfB7e+/I1y2TW7v5Gi2fZFsskuw4yKuSddFr3PqSTH7uhaWd7QWOJZWp0IwwrhgBGa2/vNJmT0UNflLmBXE4k4fJa54mL7cUOfEdqcdCadzSgpgKV+QjuoKXipRT2q/wCDiruPhtya3OxrYQhFqVohCEAIQhACEIQBQbz7viepZRxUxHP+8cd2vsprO5IrdqK0wyyIOhGhj+gYy29m7InKXUfEPziJRUltkQm4PdE5eGE9CygFwONBgJiVzHIg/wDS3QiJe6+8RspuOS1mbyv7lTTEaCuBGhiqtUh7HNvDBa1500y1BGBGoiTb5COnioPsn/4qLiZb6OvSmPUV5YUFeg6Evh0L/T1414/HqdCnWZbtQL0tsSBp95Y8paUIBbPyThTi5K+hP4xkd1N5zZmEicQZR8j6LXKh9w/SNnMlrLBBFZLZjRa6j7pOPSNFlybcrBC2xsuVPFLQlD7M5NOWOY7HCMhtPYU6x/8A3SNGGBUdOXbFTyjoEuYUNxzVT5XOv3W6/jHzMsFK3KAHNDip/wDX0iWrhSscqeyqwvy2y1GF34lzTuKr2jYbh+G8opMvLNM03JynIlVIFdanGkfO1t1kdr0sGTM6a9cMGHUY8xHju/aUskm0S7VeQu6mWyKW41BoykYVBphnCDzkmeY4NtNs8yapVqLaJXEjr7YBwNOROHQxIs01bZZwSKHEEH2XGBBH7zjH7S/iLL+xdJb+OvmBoqlcmUnOhOWVI+rPtLac0u0qVKkK+NWIf1Xv+cdPiRT8117+xy+HJry77ZodgWq+HsxweTiutBeI/wC1gR2MZbb1kV57ACoUXqKcRU3SPQg0rnSPiRsCbNdnn2l7xwLILgOVQ5wK4gfSLoKln4eCUDStQpVu+vXKNHitKLXK6m50k7p9eh8bv7tSJxorKGGaHBh/Tn/tG92ds5ZC3V9Tz/tHNrRb5bcS3s+F1V3Wo9yaKFfrFxsjeu0pNWXNQsjXeKZRXF40GWDipGI0+cWVHXqT2zXqV1XQbPagzdwhCLI4BCEIAQhCAEIQgBCEIAxe+G6odS6jA5gaf2jmUp2scwqwrLbAjp+8emfMH+gHQEEHI4GMBvnukCCyjhP06GMalONWO2QhOVKW6Jz232EAUBFzzI3u1P8AoJw+63TE3W6G9Xhn+XtB4fKrN7Jyut0/CKSSWlN4Lmgr9m7ZKThdauaMMDHjbEGJAusousrY0wpQk6j2TqMMxj56rSlRntfoehpVY14bkdPnsksXJhHhNkSaXdaduRj4sW1kqZd8TCuRSrkjqADjFZsSxyrVLkXZYJVFDMRi70F4k4m6uHLONS5EikmSAHILM+iLq7deQ/SEIN56d4MZzSx17yQ5rO4oLNNeuVVCD5sQYqNq7LtNwgyVEsihBe8a6FqCleRrUc4slZXP2dnmWjnOmNS8ehP5YRKsW0QvBdZTl4E01OOiOc+itgdIz2Qly+/p+GzHfKPC7+v5Ry22sgmOkxSwRiviAUOHv/On6xP3dtDSZ0uk8/yztRgpyqCfKa0y0+kR961QWyYFN0M1QCKEYUK1yOIPCYgWG8k+S128FmIMK0JvZEHynE8OEaXFxZ0KSksHVpm79ntX2iTXJyvK5I9R/tHlJs38li0tGGrhQS2uZFQf3jnExrKkwl5B8Kcua0u+jLy+h+onWS0eKhDqARg6nL65iOtQTeMPo1wcLm0s5Xk+Svmp4svxbNRwcWkk0V+3+XMGjCKltoBUSoLy74KOQFeSwdXaVMHPA/vESLRaJdheqTFuNUlbwNOmf4/rWLtnasq0VFmIdpi0mClBhQq17VgcKisQlKXCyuUv138eSW4x5eHxf99/Dg6KDCPlMh2hF4U59QhCAEIQgBCEIAQhCAEfE2UGFGAIOhj7hAHNd8tzsyBUHI/r1/fbnU6U6MUYm9kCfaHun8v9o/oufIV1KsKgxzTezcw1NBhof3rGurSjVjtZNKpKjLciy3Euytny5hxJBwpjW8QFHUkfukem05qrSXMcK0w357E5IuIQfQU17RlLLs62qFVZzqFBChcKVz9TziVK3JnTTVzMcnGpqfU/Ixxfw5uKi2l3ny5Ox6yCk5JN9/ourTvXJIr/ADIlgeWWi3sB7xqMexiqm75rN4DL8YeyxJQj1oSO1Wiwsv8ADc6qB3I/KLix7hIhxI9BWNv8NP3pPv6mv+ZL/WPf2MbtHd97SDMfFiABrgK0qSMT16RnX2JNRqFb6imBqMjlXUdDHerNYklpcAw1694izt35DGpWnaOjwYbNjV0aPFqKe9PJy0W+3PcpwGWCFIrUKdC3tAZYx6LsO1zzxzZjV0qY6lK2PJXJB64/jEtJYGQA7YREaNOPESZVasuZHM7H/Dl2NWU92/vjGo2LucsggkjChoPnnGmhG65q2+YhCEQZCEIQAhCEAIQhACEIQAhCEAI/GUHAisIQB8LZ1GSgU6CPSEIAQhCAEIQgBCEIAQhCAEIQgD//2Q=="/>
          <p:cNvSpPr>
            <a:spLocks noChangeAspect="1" noChangeArrowheads="1"/>
          </p:cNvSpPr>
          <p:nvPr/>
        </p:nvSpPr>
        <p:spPr bwMode="auto">
          <a:xfrm>
            <a:off x="63500" y="-153988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248" name="AutoShape 8" descr="data:image/jpeg;base64,/9j/4AAQSkZJRgABAQAAAQABAAD/2wCEAAkGBhIQERUUExMWFRMVGBgYFxQWGRoXHhkYGBgYFRgbFxghHCceGR0jGRcXIC8gIycpLCwtFx4yNzAqNSYrLCsBCQoKDgwOGg8PGikkHyUqLDUpLDAyLCwyNDQsLCwsLC0pNDIpLC8wNCwsLSwsKS0pKSotKiwpNCksNCwsLCwsLP/AABEIAJcAtQMBIgACEQEDEQH/xAAcAAEAAwEBAQEBAAAAAAAAAAAABAUGBwMCAQj/xABCEAACAAMFBgMFBgQEBgMAAAABAgADEQQSITFBBQYiUWFxEzKBQlJykaEjYrHB0fAHFILhQ1Oy8TODkqLC0hVjc//EABoBAQACAwEAAAAAAAAAAAAAAAABBQIDBAb/xAAuEQACAQMDAgMIAgMAAAAAAAAAAQIDESEEEjFB8BNRgSIyYXGRobHBFNEjQuH/2gAMAwEAAhEDEQA/AO4whCAIO1dtSrMFMwkXjRQASSaVoIr529yKK+DOpzuAfPHDvFZ/FCQGsikkCkxRjkag4ZjkMRjGL2fbrVLA8JvEQABpbG8y9akV9CBFXqtXOlParFlptLCpDczdWnfVh5ZLdK3TX4SHFe2cS9j72pNwmjwn6kXT61wPQn9Ix9j2vLnYFfDfUADHuhwbuDWJn8tUVFGXmtTTuPOvbEdI5Y66sne6Z0S0VK1rWOiAwjAWW2TpQ+zchfdJqvYHIduExfWLe1fLOUo3vUqO5FKj5U6xYUtdTniWGcNTR1IcZRoYR5yLQriqkEHUGsekdxxiEIQAhCEAIQhACEIQAhCEAIQhACEIQAiLtTaC2eS8163UUsachHntjbEuySjNmkhAQKgVzyii2lt0WyQ6S5RKzFKh2ZQMRnQExoq1o01ZvJup0ZTylgr7bvJI2lJKfy/ipgaCaqlT1FKgiMvadgzZNybLUOJS3BdN83MTSalFv5nLHLCI8rdS0BlrNVHGV0G9h7rE1Yev6Rc2e32qVhMXxgMC6i5MA7eV+2B6RRVKrqO8y8hSVNWgZ5JyuK3sBqTUqdBfIGHSYARo0S5O15lnYX6lcKNWnybTs9RyaLOfYbPazflsFmrmwBV/+ahxPI1wPOKR7NMsl8TRekTAwDqKpLJxBVT5ToVOB5xosbb3NRZdrpNx9qmJXhcDmyZMOoqIksOGtL6e8gqB8UvMd1Mc8Rxe+xapGIXFc/8ALY4o33a0NMK5Ra7O3pZTxXiRmQKOPjTJwOYoeYibkbfI1chinHKmXfvA1U9zTA9GHrF3Zd7HSgnp2ddfTEE9j8oz1j2lKni8GAb30OfRl/Ix6lGlg4cGrILyH4pfs9xSN1OtOn7j7+RpqUYVPeRurFtCXOFUYGmfTuNIkxzxApoym4Rk6klfmOJOxwi2s+8M+VTxBfX3sOntAUP0z1iypa+L99W+PQrqmikvcdzWwiDYdtSZ3lahpUq3Cac6ajqKiJ0WEZKSvF3OKUXF2aEIQjIxEIQgBCEIAQhCAEIQgDM/xGB/+Pm0NKXTXswMct2P4iVezTSxzaWKVHOqGl4dRQ947paLOsxSrqGU4FSKg+kYHeP+GAJM2yMVcDCWTh0uNmpH5RW6zTzqPfEsdHqIQWyRW7M3xlzfs56hH91sKnoTh+B7xfiSrDhNcMA2g6HMD5iOa7QtM1D4drl3mFRUijihp5sm58+oidsi2zpa1s7+LLGclvMPh1+UVN7YkWe1NXia227LlvS8CJgpdOCsPhcEY4HX0iKUnS6g/arShBor065K/wDUFMfuyt6pVo4cA2RlzMD6HXsYshJU0CkqdEb/AMGzHYH0g1fgXa5Mdbt3pU4nwW8KZrKaqg/0+zpiMOmsVFqBVwlpQowpdmitcOZHnHUYjrSkdAtNjU0E1NcP7HAV6i6e8Q7Zs5ihThnS61uzPMvZ6VB7j1jHJlcxnjvKpfI4q3XXJhzqBrzGPMRbWDeB5Z4iaAVqMwObAYMv3gCOdIj2rYjS6iWCyHFrPMz7o2vRl+sVksXfJeZVxMs8MyWdSv6gUOoiLJmZupFuVwJlKVymyiMfiAw9MImWeYaVlkNzuYf9Us5+lIwVnd5f2klypbIrQI5911OCNnwnA5iLewb0S2IE4eDMyvqDdqPfTND2iVcxaNPVGFTw0xvL5QeZXND1w7xYWbatokgYh5Yy1FO44h9R1ipvMQHqGGkyWc+x17Gse1mmmuBx5rhXuhwJ7EGM4VJQfsuzNU6cZrKuauxbySZlATcY6NSnowwP4xaKwIqDUHIiMLMCmpcXebpl/WtKj+oR72S1zpFCjX0zoOJTXHy1qO6n0iypa9rE16r+ivqaJPMH6M2kIorFvSjD7QXfvCpA74VXXPl6Rdy5gYAggg5EY1ixp1YVFeLucE6coO0kfUIQjYYCEIQAhCEAIQhAHD98Hdp5LU4ya4ZmhA/ICKQSZtnuzUIunJ156q2GHK6Y6Jv7u6WLN71SD+MYLZ+0GkOUdb6tg6H215j74Hzit11Btb4r5nfodQl/jl6EidPlW0VNEnj/AL+xOZ6Eg8ico9rDvDPs3DMHiywaEnMcgScQRyYRG2rsJVAmySWkNiaYlB21AwwOI+RPjaZU2Uqs3HLYUScp05V/8G+kVBcG92XvJKnjhavNGwIif4Kk8BKtopw64HT0+UcuCZstKgedK1U4YsgxHcYd4utm73PKUCcPESvnXTUV0OuGBw1ibmLj5GznIMnWnXME86ZV6ihio2ru8ri+ATTJ0PEvUHMdjXvFlYNqrNS9LYTE1XUdxmPl+se6IpNZbXG905HtBq5CbRz63WB5NWbAHDxAOFuk2Xl6j5RGmBHAWYLp9l61BH3XyI6N8xHRZ81QbsxSl7C8BVT8Qy/D0ipt+6csglPs653eKW3xIcj1FD+MY2MtxlLDap1kYlXIWmN0XlP/AOks9NcOhMamwbySZw+0AQ++OJD8XtSz8QiitWxJsjSqDLElRX3XHHL7Nh1MVLN4bElSKkXWbhOIxpMXhI9CDnSJ5JsjpQd1oa1XRgf9LY1HQ1j8SfmVBB1aWK0+OV+axgdl7en2et1gRiTLbJsc6GgI6rQxu5WyJtousJspHoC0pQ1QDjg5zHUCkSoyfumEmlySFtKti1Kj/Elk4fEPMvrUR7WdnlcUtqg5tLoK908rdxQxCl7NYTaWwsdZbq9CNacIq3z9I9xsRUI8rFjVHxKTPuzFJIDHQiNkYyTuufozXJxeH/wt7Lvii4TSp5FM/wCpPMPSsaKz2hZihlNVOREZVdlS3S9Z1EtwSGTIEjAqw0PWLLdEnwCGwImOCOWP+8Wumq1HLbPKthlZqKdNR3QxnKLyEIR3nEIQhACEIQB42uyLNUqwqD9O0cp3y3SKEkA6kHn1EdciLtLZ6zkKsOx5GJMWuqODbN2s8liGqR/iJXMDC+lcKjUZehwtrLbVs5JAEyyTcXlgYAZF0GlDgVzB9DHrvbuw0tiwFGXGM5YrZcqDgleJR7DZX1Go0pqKg6RS6vS+G98OC40eq8RbJ8mh2jugMJlkc0bilivmFPKrZhuhzjOGcwajqUfIkACvxoeExoNjbRNle4wv2eYQSq1NwniDJrdNK/MZiNLtDZkm0rRwHqt4OM7pyZSOWo1zzjgLC9uTAyZTI4aUxlza8NCQGOoUnyt9xovNn75VNy1IVYYGYooQfvpz7YxC2lupOs4Ly/tZR8wzP9S69GHOuEV0+1CaALxbLhYgMKYCj5OBpexgTydIs20AyVBWbLPtA1HY8j0Me8uTrKb+g/THl3qOUcsslom2dr0tyPep+Dofzw6xrNnb0q2Ez7Nh7Sg3a/eXzS8cyKiBi4mlqK0IKN0/T9Iqtp7uI4JUCWxx8SXS6cCDeXy1oTjQRbSLaHUXwCpycUIPYj8R8o+2lsDWWb3Na0P9/WkTa5jexznae7FolLdWsxBWt0knoTLOI9KxttkShMkyyviX1UN4dRxADzSXAFGDZj5gxLNyZh5HHpQ/lEeZZmlsHYEMDUTpeBrlVhSjeognbngSzjqXUsi0IJc3MqHlzKUvDmBo41X8ogWSYZDeBO4kbBuWPlcHQN9CPU0+0LVbSw8OcplVJDy5YLqT5hcveuHM0EVjbDmTRfe1TZy1xKk4a0ZfOhjbKqnlc/o1xpPh8GvmbVl2aa3iTUDLS9eYAulMGI98Uof6ecS9ibySBMmhmIDvVHKsFYEA4MR1jG2XYdhlccxSwzBZrw9cRe/HpFyTIcqktJl4rVVSW1CowyIu0x+sZU9RKLvG3yMamnjJWlf5nQUcMKggjmMY+o51ZJ9pR7klCpBAxcKAQBevIL2H4Rsth2ua4dZt0ujXbyAgGoDZHvFrQ1Kq4s0yrrad0s3TRZwhCOs5hCEIAQhCAK/bGyVtCEEC8Mj+Ucd3n3daS5ZRQitQR8wRqI7lFRt/Ya2hDQcf4iGGrMxd07o4ls21Ai43kOC1PkY4lGPuk4g6EA84tNk7VmWNwjk+DeNx2HkNeJTyxzGmYiJvDsNpDlgMMQynUagw2daxNTw2xJyvY3gPZYe+o9StOQih1emdF7o8MvdJqVWjtlydCD3ftE8h8yjTWo+deWPKKHbW7Umea0EqY3lmqOB+jjQxXbD28bKwRyTIrQE4lDncY8qYq2RB701s6SpSq4ymx4dNQy9o5eVg6bWZza3WO0WNrs1Kr7LaH4HzU9PmIjlFbiQ3SMeXzHs9xw87sdMdxcCTFExWwK0qCOa1y+HQ5RmdrbjV+0sbVp/hk0I+E5g9DDngy3eZR7O21NkMQG8NtVIqj/GuQr7y/wB411i3gUkBz4THInFKn3XzToGw5VjEtn4c1bjDQ8NO2HB/p7Zx9I7yag8UsaHAiugzpzoaqdK5xBNkdMdwTSataZOMDT0zHb5QlvMQcJE1OQzHp+UYbZe25kn/AITBpestgSo7ri0vutV7Rrdj21rWA8mTRsQazFUVU0NKAs3ekSrt45MJeys8Ep5cudirXHyocMtKfvtEG3WYg1dTX/NUlSeVWGff8colyLDOnTDLnskphiLik3hTK8TQ07R5WrZZkMBOmTXlHO61wEc+HOmFR+zLg7X+/wDZCmr279CLLmLIoZiq8u+XaoVXrT2j5SoOOkXNl3mktLmTkYNOJuhBiwFSJa07AnDCpjwmbrSUyRWU8SPmaEVoSc6YH66GImx1lS7XMec0tAipQmgq1WAIPtYZ61p0jZDfB7e+/I1y2TW7v5Gi2fZFsskuw4yKuSddFr3PqSTH7uhaWd7QWOJZWp0IwwrhgBGa2/vNJmT0UNflLmBXE4k4fJa54mL7cUOfEdqcdCadzSgpgKV+QjuoKXipRT2q/wCDiruPhtya3OxrYQhFqVohCEAIQhACEIQBQbz7viepZRxUxHP+8cd2vsprO5IrdqK0wyyIOhGhj+gYy29m7InKXUfEPziJRUltkQm4PdE5eGE9CygFwONBgJiVzHIg/wDS3QiJe6+8RspuOS1mbyv7lTTEaCuBGhiqtUh7HNvDBa1500y1BGBGoiTb5COnioPsn/4qLiZb6OvSmPUV5YUFeg6Evh0L/T1414/HqdCnWZbtQL0tsSBp95Y8paUIBbPyThTi5K+hP4xkd1N5zZmEicQZR8j6LXKh9w/SNnMlrLBBFZLZjRa6j7pOPSNFlybcrBC2xsuVPFLQlD7M5NOWOY7HCMhtPYU6x/8A3SNGGBUdOXbFTyjoEuYUNxzVT5XOv3W6/jHzMsFK3KAHNDip/wDX0iWrhSscqeyqwvy2y1GF34lzTuKr2jYbh+G8opMvLNM03JynIlVIFdanGkfO1t1kdr0sGTM6a9cMGHUY8xHju/aUskm0S7VeQu6mWyKW41BoykYVBphnCDzkmeY4NtNs8yapVqLaJXEjr7YBwNOROHQxIs01bZZwSKHEEH2XGBBH7zjH7S/iLL+xdJb+OvmBoqlcmUnOhOWVI+rPtLac0u0qVKkK+NWIf1Xv+cdPiRT8117+xy+HJry77ZodgWq+HsxweTiutBeI/wC1gR2MZbb1kV57ACoUXqKcRU3SPQg0rnSPiRsCbNdnn2l7xwLILgOVQ5wK4gfSLoKln4eCUDStQpVu+vXKNHitKLXK6m50k7p9eh8bv7tSJxorKGGaHBh/Tn/tG92ds5ZC3V9Tz/tHNrRb5bcS3s+F1V3Wo9yaKFfrFxsjeu0pNWXNQsjXeKZRXF40GWDipGI0+cWVHXqT2zXqV1XQbPagzdwhCLI4BCEIAQhCAEIQgBCEIAxe+G6odS6jA5gaf2jmUp2scwqwrLbAjp+8emfMH+gHQEEHI4GMBvnukCCyjhP06GMalONWO2QhOVKW6Jz232EAUBFzzI3u1P8AoJw+63TE3W6G9Xhn+XtB4fKrN7Jyut0/CKSSWlN4Lmgr9m7ZKThdauaMMDHjbEGJAusousrY0wpQk6j2TqMMxj56rSlRntfoehpVY14bkdPnsksXJhHhNkSaXdaduRj4sW1kqZd8TCuRSrkjqADjFZsSxyrVLkXZYJVFDMRi70F4k4m6uHLONS5EikmSAHILM+iLq7deQ/SEIN56d4MZzSx17yQ5rO4oLNNeuVVCD5sQYqNq7LtNwgyVEsihBe8a6FqCleRrUc4slZXP2dnmWjnOmNS8ehP5YRKsW0QvBdZTl4E01OOiOc+itgdIz2Qly+/p+GzHfKPC7+v5Ry22sgmOkxSwRiviAUOHv/On6xP3dtDSZ0uk8/yztRgpyqCfKa0y0+kR961QWyYFN0M1QCKEYUK1yOIPCYgWG8k+S128FmIMK0JvZEHynE8OEaXFxZ0KSksHVpm79ntX2iTXJyvK5I9R/tHlJs38li0tGGrhQS2uZFQf3jnExrKkwl5B8Kcua0u+jLy+h+onWS0eKhDqARg6nL65iOtQTeMPo1wcLm0s5Xk+Svmp4svxbNRwcWkk0V+3+XMGjCKltoBUSoLy74KOQFeSwdXaVMHPA/vESLRaJdheqTFuNUlbwNOmf4/rWLtnasq0VFmIdpi0mClBhQq17VgcKisQlKXCyuUv138eSW4x5eHxf99/Dg6KDCPlMh2hF4U59QhCAEIQgBCEIAQhCAEfE2UGFGAIOhj7hAHNd8tzsyBUHI/r1/fbnU6U6MUYm9kCfaHun8v9o/oufIV1KsKgxzTezcw1NBhof3rGurSjVjtZNKpKjLciy3Euytny5hxJBwpjW8QFHUkfukem05qrSXMcK0w357E5IuIQfQU17RlLLs62qFVZzqFBChcKVz9TziVK3JnTTVzMcnGpqfU/Ixxfw5uKi2l3ny5Ox6yCk5JN9/ourTvXJIr/ADIlgeWWi3sB7xqMexiqm75rN4DL8YeyxJQj1oSO1Wiwsv8ADc6qB3I/KLix7hIhxI9BWNv8NP3pPv6mv+ZL/WPf2MbtHd97SDMfFiABrgK0qSMT16RnX2JNRqFb6imBqMjlXUdDHerNYklpcAw1694izt35DGpWnaOjwYbNjV0aPFqKe9PJy0W+3PcpwGWCFIrUKdC3tAZYx6LsO1zzxzZjV0qY6lK2PJXJB64/jEtJYGQA7YREaNOPESZVasuZHM7H/Dl2NWU92/vjGo2LucsggkjChoPnnGmhG65q2+YhCEQZCEIQAhCEAIQhACEIQAhCEAI/GUHAisIQB8LZ1GSgU6CPSEIAQhCAEIQgBCEIAQhCAEIQgD//2Q=="/>
          <p:cNvSpPr>
            <a:spLocks noChangeAspect="1" noChangeArrowheads="1"/>
          </p:cNvSpPr>
          <p:nvPr/>
        </p:nvSpPr>
        <p:spPr bwMode="auto">
          <a:xfrm>
            <a:off x="63500" y="-153988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250" name="Picture 10" descr="http://www.tecnocem.com/imagen/accidentes-electricos/aislantes-electrico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651870"/>
            <a:ext cx="1442095" cy="1200687"/>
          </a:xfrm>
          <a:prstGeom prst="rect">
            <a:avLst/>
          </a:prstGeom>
          <a:noFill/>
        </p:spPr>
      </p:pic>
      <p:pic>
        <p:nvPicPr>
          <p:cNvPr id="10252" name="Picture 12" descr="http://maquinasyherramientassur.com/gunate%20dielectrico%20hutex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2859782"/>
            <a:ext cx="1773943" cy="1995687"/>
          </a:xfrm>
          <a:prstGeom prst="rect">
            <a:avLst/>
          </a:prstGeom>
          <a:noFill/>
        </p:spPr>
      </p:pic>
      <p:pic>
        <p:nvPicPr>
          <p:cNvPr id="10254" name="Picture 14" descr="http://ceipntrasradelapiedad.files.wordpress.com/2010/08/250px-cintaaislanteelectricarojaunio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35696" y="3723878"/>
            <a:ext cx="1368152" cy="1028851"/>
          </a:xfrm>
          <a:prstGeom prst="rect">
            <a:avLst/>
          </a:prstGeom>
          <a:noFill/>
        </p:spPr>
      </p:pic>
      <p:pic>
        <p:nvPicPr>
          <p:cNvPr id="10256" name="Picture 16" descr="http://noticias.juridicas.com/base_datos/CCAA/ga-o220710-papj.i27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20272" y="3363838"/>
            <a:ext cx="1754559" cy="1296144"/>
          </a:xfrm>
          <a:prstGeom prst="rect">
            <a:avLst/>
          </a:prstGeom>
          <a:noFill/>
        </p:spPr>
      </p:pic>
      <p:pic>
        <p:nvPicPr>
          <p:cNvPr id="10262" name="Picture 22" descr="http://t1.gstatic.com/images?q=tbn:ANd9GcTyyLzF2L2deDgcpKcWbDU9Kn2YCwBj-4RW57N-DbqPH894suOPIXW5r3U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75856" y="1995686"/>
            <a:ext cx="2088232" cy="2736304"/>
          </a:xfrm>
          <a:prstGeom prst="rect">
            <a:avLst/>
          </a:prstGeom>
          <a:noFill/>
        </p:spPr>
      </p:pic>
      <p:sp>
        <p:nvSpPr>
          <p:cNvPr id="18" name="17 CuadroTexto"/>
          <p:cNvSpPr txBox="1"/>
          <p:nvPr/>
        </p:nvSpPr>
        <p:spPr>
          <a:xfrm>
            <a:off x="539552" y="134761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MADERA, GOMA, PLÁSTICOS, CERÁMICAS, CRISTAL, PVC, ENTRE OTROS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267494"/>
            <a:ext cx="8153400" cy="864096"/>
          </a:xfrm>
        </p:spPr>
        <p:txBody>
          <a:bodyPr>
            <a:noAutofit/>
          </a:bodyPr>
          <a:lstStyle/>
          <a:p>
            <a:pPr algn="ctr"/>
            <a:r>
              <a:rPr lang="es-MX" sz="3200" dirty="0" smtClean="0">
                <a:solidFill>
                  <a:srgbClr val="FF0000"/>
                </a:solidFill>
                <a:latin typeface="Algerian" pitchFamily="82" charset="0"/>
              </a:rPr>
              <a:t>MATERIALES CONDUCTORES Y AISLANTES</a:t>
            </a:r>
            <a:endParaRPr lang="es-MX" sz="32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609600" y="1347614"/>
            <a:ext cx="8153400" cy="3281536"/>
          </a:xfrm>
        </p:spPr>
        <p:txBody>
          <a:bodyPr/>
          <a:lstStyle/>
          <a:p>
            <a:pPr>
              <a:buNone/>
            </a:pPr>
            <a:endParaRPr lang="es-MX" dirty="0"/>
          </a:p>
        </p:txBody>
      </p:sp>
    </p:spTree>
    <p:controls>
      <p:control spid="1028" name="ShockwaveFlash1" r:id="rId2" imgW="7632610" imgH="302457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>
            <a:extLst/>
          </a:lstStyle>
          <a:p>
            <a:pPr algn="ctr"/>
            <a:r>
              <a:rPr lang="es-ES" dirty="0" smtClean="0">
                <a:solidFill>
                  <a:srgbClr val="FF0000"/>
                </a:solidFill>
                <a:latin typeface="Algerian" pitchFamily="82" charset="0"/>
              </a:rPr>
              <a:t>COMPONENTES  ELECTRICOS </a:t>
            </a:r>
            <a:endParaRPr lang="es-ES" dirty="0">
              <a:solidFill>
                <a:srgbClr val="FF0000"/>
              </a:solidFill>
              <a:latin typeface="Algerian" pitchFamily="82" charset="0"/>
            </a:endParaRPr>
          </a:p>
        </p:txBody>
      </p:sp>
      <p:pic>
        <p:nvPicPr>
          <p:cNvPr id="6" name="Picture 2" descr="http://circuitoselectricosconchispa.files.wordpress.com/2012/05/image8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0"/>
            <a:ext cx="7596336" cy="3435846"/>
          </a:xfrm>
          <a:prstGeom prst="rect">
            <a:avLst/>
          </a:prstGeom>
          <a:noFill/>
        </p:spPr>
      </p:pic>
      <p:pic>
        <p:nvPicPr>
          <p:cNvPr id="9" name="Picture 2" descr="http://t0.gstatic.com/images?q=tbn:ANd9GcRSo_J1fuD-h5tolQFNrr0uVZEFaDXrLfz_i1hKXsAMN9ilFZS6Lb7dOClzk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4011910"/>
            <a:ext cx="4320480" cy="1279402"/>
          </a:xfrm>
          <a:prstGeom prst="rect">
            <a:avLst/>
          </a:prstGeom>
          <a:noFill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noFill/>
          <a:ln w="76200" cap="flat" cmpd="sng" algn="ctr">
            <a:solidFill>
              <a:schemeClr val="accent4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>
            <a:extLst/>
          </a:lstStyle>
          <a:p>
            <a:endParaRPr lang="es-ES"/>
          </a:p>
        </p:txBody>
      </p:sp>
      <p:sp>
        <p:nvSpPr>
          <p:cNvPr id="3" name="Shape 2"/>
          <p:cNvSpPr txBox="1">
            <a:spLocks noChangeArrowheads="1"/>
          </p:cNvSpPr>
          <p:nvPr/>
        </p:nvSpPr>
        <p:spPr>
          <a:xfrm rot="849557">
            <a:off x="4211960" y="483518"/>
            <a:ext cx="4032448" cy="838200"/>
          </a:xfrm>
          <a:prstGeom prst="rect">
            <a:avLst/>
          </a:prstGeom>
        </p:spPr>
        <p:txBody>
          <a:bodyPr>
            <a:normAutofit fontScale="98000"/>
          </a:bodyPr>
          <a:lstStyle>
            <a:extLst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ES"/>
            </a:pPr>
            <a:r>
              <a:rPr kumimoji="0" lang="es-ES" sz="3700" b="0" i="0" u="none" strike="noStrike" kern="1200" cap="none" spc="0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SIMBOLOGÍA</a:t>
            </a:r>
            <a:endParaRPr kumimoji="0" lang="es-ES" sz="4898" b="0" i="0" u="none" strike="noStrike" kern="1200" cap="none" spc="0" normalizeH="0" baseline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1143000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s-E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001000" y="0"/>
            <a:ext cx="0" cy="5143500"/>
          </a:xfrm>
          <a:prstGeom prst="line">
            <a:avLst/>
          </a:prstGeom>
          <a:noFill/>
          <a:ln w="12700" cap="flat" cmpd="sng" algn="ctr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s-E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0" y="4780298"/>
            <a:ext cx="9144000" cy="0"/>
          </a:xfrm>
          <a:prstGeom prst="line">
            <a:avLst/>
          </a:prstGeom>
          <a:noFill/>
          <a:ln w="28575" cap="flat" cmpd="sng" algn="ctr">
            <a:solidFill>
              <a:schemeClr val="accent4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s-ES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381000" y="4780299"/>
            <a:ext cx="533400" cy="24424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anchor="t" compatLnSpc="1">
            <a:spAutoFit/>
          </a:bodyPr>
          <a:lstStyle>
            <a:extLst/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s-ES" sz="1000" b="1">
                <a:solidFill>
                  <a:schemeClr val="accent1"/>
                </a:solidFill>
                <a:latin typeface="Arial"/>
              </a:rPr>
              <a:t>16x9</a:t>
            </a:r>
            <a:endParaRPr lang="es-ES" sz="1000">
              <a:solidFill>
                <a:schemeClr val="accent1"/>
              </a:solidFill>
              <a:latin typeface="Arial"/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1143000" y="4399651"/>
            <a:ext cx="6858000" cy="0"/>
          </a:xfrm>
          <a:prstGeom prst="line">
            <a:avLst/>
          </a:prstGeom>
          <a:noFill/>
          <a:ln w="28575" cap="flat" cmpd="sng" algn="ctr">
            <a:solidFill>
              <a:schemeClr val="accent4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s-ES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1371600" y="4399651"/>
            <a:ext cx="533400" cy="24424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anchor="t" compatLnSpc="1">
            <a:spAutoFit/>
          </a:bodyPr>
          <a:lstStyle>
            <a:extLst/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s-ES" sz="1000" b="1">
                <a:solidFill>
                  <a:schemeClr val="accent1"/>
                </a:solidFill>
                <a:latin typeface="Arial"/>
              </a:rPr>
              <a:t>4x3</a:t>
            </a:r>
            <a:endParaRPr lang="es-ES" sz="1000">
              <a:solidFill>
                <a:schemeClr val="accent1"/>
              </a:solidFill>
              <a:latin typeface="Arial"/>
            </a:endParaRPr>
          </a:p>
        </p:txBody>
      </p:sp>
      <p:pic>
        <p:nvPicPr>
          <p:cNvPr id="2050" name="Picture 2" descr="http://iguerrero.files.wordpress.com/2007/06/simbolos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803576" cy="5143500"/>
          </a:xfrm>
          <a:prstGeom prst="rect">
            <a:avLst/>
          </a:prstGeom>
          <a:noFill/>
        </p:spPr>
      </p:pic>
      <p:sp>
        <p:nvSpPr>
          <p:cNvPr id="2052" name="AutoShape 4" descr="data:image/jpeg;base64,/9j/4AAQSkZJRgABAQAAAQABAAD/2wCEAAkGBhASERUTExESERUWFxYSExYUFxYVGxgWGhUZGBoVFhgaHSYfGxkkGRwYIC8hIygpLCwtGiAzNzE2NicrLCkBCQoKBQUFDQUFDSkYEhgpKSkpKSkpKSkpKSkpKSkpKSkpKSkpKSkpKSkpKSkpKSkpKSkpKSkpKSkpKSkpKSkpKf/AABEIAJYBUQMBIgACEQEDEQH/xAAbAAEAAgMBAQAAAAAAAAAAAAAABAUCAwYBB//EAEAQAAICAQMCBAMEBwYGAgMAAAECAxEABBIhBTEGEyJBMlFhFBZUcRUjQoGRlNQzYpOh0dNSU3KCktIkQwc0ov/EABQBAQAAAAAAAAAAAAAAAAAAAAD/xAAUEQEAAAAAAAAAAAAAAAAAAAAA/9oADAMBAAIRAxEAPwD7jjGMBjGUcmg6nZrW6YCzQOkYkC+AT9oFmvehgXmMof0f1T8dpf5N/wCpx+j+qfjtL/Jv/U4F9jKH9H9U/HaX+Tf+pyf0vT6pd3nzxTXW3y4TDXe7uR7vj5VWBPxjGAxjGAxjI3UYpmQiGRInsUzxmUVfI2h19vrgScZQ/o/qn47S/wAm/wDU5V9I8KatzIOoTtPH+zGsrbHbc253RUSkK7AIiWUU13YoOi0fXtPNI0cT+aUB3sgLIpBA2GQDZvs/Dd8HjjLDOa8UdH1rRxJoJE04TcCoYRAemozxG4KKbJjoBvmKzf8Ao/qn47S/ybf1OBfYyPoI5VjAmkSV+bZEMYPJqkLNVCh3N/5ZIwGMYwGMZo1scrIwidY3/ZZ0MgHI7qGW+L9xgb8g6/qgilgjKk+e7Rgg/Dthkls/PhK/flf+j+qfjtL/ACb/ANTlbrNNrF1mgM+ohmXzpQojgMJB+xz8kmV7FXxQ798DsMZyml6Z1Dz9W0c8UCPqAyCWAzFh9mgXerCZKW1Iqu6n55N/R/VPx2l/k3/qcC+xmnRpIEUSOsjgeplXYCfmFLNX5Wc3YDGMYDGMo5NB1OzWt0wFmgdIxIF8An7QLNe9DAsOsdRGn0805UsIo5JSo4JCIWoH61kmKTcob5gH+IvOP8V6HqI0OqL6zTso085ZV0rKSvlNYDfaDRI96NfLN+q6drG1cUkDrCo0mxnkiMyk+Yp2BRIlNXN88DAvekdVE6uwUrsmmg5N2YpChb8jV5lL1MLqY9PtNyRSzBr4AjeJSK+Z80fwzjYNFqJOm6iND5k326T1KtAsuvDM4Td8IALbd3YVeWem0+qXqcHnzxTXpdVt8uEw1+u0l3cj7r4+VV9eA6zGcb4Y6R1RNLEv2mGGl/s5NKzsvJ4ZhOLP1oZafo/qn47S/wAm/wDU4F9jGMBjGMBjGMCE3VUDN6W2IDvkobQR3XvuJH0BH1sEZFHijTkkbxw4QmxVFA/mXfK0Rm7U9EjfeCzhX5ZARtLWDvog82Bx8J9wbNwo/BelC7CHZQKCs3AtQrUAB3CrY7ccVgWf6Vh8tZPMXYxpSPc2RQHe+Dx7Uflmr9P6awPOSySBz8q/y5HPbkZ6vRYxGiAsvltvRloEMdwJ7beQzCqr1cVxUdPDEA/4z6fLALHiMMjKg+g2CvfvzgbdN4h07l6kUBGVSSQAdwSiP7tuBfzzxPEemO79YBt22SCAd11V9+x/gT2yP90YKILSkEruBb4lXZtQ8fCNi9qPzObZPDkbD1PKSaJYsLvayXwKsxsU/L684FjptWkgJR1cAlSVNjcpoix7g8H65tzRo9GkSBEFKCSBd92LHv8AU5vwGMYwGadZqRHG8hBIRWcgd6UWa+ubs06vTCSN42sB1ZDXBphRo/PAhfePT2ql6Zm8uvdW2saauBW0gnkA8ZmviHSn/wC+P/yF8sFHHfliAPmWHzGYN4ehO299oXIO7n9Y257/AOq2H5MargjHSeG4IxSg94z3A/s33pwoA4NDtyBz7nAkP1rTgqDMlsAy891JoN+V8X2zTD4l0rIr+cqhlDjf6aB7XfY/TIx8KR7w3mS7QhjKWKKblYR3VhRR+pvvxm5PDMIK8yEKUZQW4DIfQe12F9H5d7POBag3nuMYDGMYDGMYDKXrOs06zRmVXLQ/rlYEBULq8I3eoXYLDsQLs13y6yFq+jwyMzOgLNGYr9wpDA7T3UkMbI78YHug6tFLW00xQSbD8QU9j9fbt8xkzKzQeHYYZfNQNu2GPk3wdl81f7C9zQ9gLOWeAxjGAxjGAxjGBo1+iSaJ4pASkiNG4BItWUqRY5HBPIyBD4h04aSOyoh9LE0QKIXmiSvJHxAXyRYBItsqNT4YhfduLncWYAkEKWIL7QQQQxAPqBqhVVgaum9T0MSsEkCBpp2bcTzJ5jGRgT+yWsj25FfLNser0sk6S7hvCvDE26wyuIpGoA17RkXz8uDzrbwjpiAKagGUAkGlbuASLHqtuDdk+3Gb38OwmUTercGD9weQoUdxY4H7JF+90KC0xjGAxjGAxjGAxjGAxjKOTxlpVJBGpsEg1pNYRYNcERUR9RgXmYRzK3wsG/Ig5w/Wte3UpDptPI0KRxDUyCaGaMTMJKWGQOqOIfS24r3v+6QaXSTpOH1Whh0/Tjo4mlk8pYyZpNhby2EdK+lIBqQ/EeVrabD6rjOd03jvSsisV1IJUNQ0msYCxdAiGj+Y75Z9L61FqN3l+b6avzIZoe91Xmot9va6wJ+MYwGMYwGMZG6h1BIEMj79oIHojklPJr4Y1Zv8sCTmLyKvcgfmayj++2k+Wq/k9Z/s5yGumWbTprHii1eo1TMNPFqI/NjghQsaWM1zQAaQ0S0i+1JgfTFYHkcj2z3OF0PVodHJA8ZcaXWRvIIEjkk8mVQhPlIillU2VZNoCst8cg3n320ny1X8nrP9nAvsZrgmDqri6YBhYKmiLFqwBB+hAIzZgMYxgMYzGRwoJN0ASaBJ4+QHJ/dgZZ4zAcngZRffbSfLVfyes/2c53qvU11h1ExVpdNo/LvTyI8YksK800iOoZtkLNsjYbSRZuxtDvkkDdiD+RvMs+ezyxacy6zSRx6eGCWKBhCtJqUZkWXdGorcjP6XUFrVlojjOk++2k+Wq/k9Z/s4F9jInTepxzpvj8yrK/rI5IjYr9mRVNc96rJeAxjGAxjGAxlf1TrkOn2+Z5vquvLhmm7Vd+Ujbe471f7jkH77aT5ar+T1n+zgXoYdr7d8KwIsGx9M5bwvr0m1uukTftP2YeuN4m4jYcrIqt/lkHwZ4s00fT9LGw1FrDGp26XVOLCjsyxFSPqCRgdxjKEeNdJ8tV/J6z/Zy+wGMYwGMYwGMYwGMZW+IdPI8DLGGLbozSkAlRKhYDcQPhDcEgHtgQfFvhQaxQVcxyL6bttkkZZS8EyqQWjbaLF2Pb3BrtR4Sn1UkbalNPpkjUxsNJJKWmiI/wD13YpGFhsAlaa/bbze+DS9RAChmUALzcJ9PpNAsCd97w12tEbTfOapdB1Au9bjuVVJJh2sql+9eoScr2AWr98DrlUAUOB7Z7nMdB0etiaJGFRASbx+rYcs7Bt27cGsqKCkVzd8Dp8BjGMBjGMBjGVXiLSTyxhISAS3qYuybQFYg2vqPrCcDvyDxYwLXOYbw/qNPMZNKIJVYuyx6guvktId0hgkVWIRyFJjqrFgjtmE56mBvJf1MtonksVDSSBghK0SqiGmbj1uT/d2RxdSL8uVT9X+zCSE8xN25r/tdm+wF2/8JvjA39B8ONG5nmKeZTLHHECsUCM25ljBrczP6mkIBbjgDjL/ADlYdJ1JYyFYK3NKRDtBKnmgASd3PJ5JNmu2ej0nUAwJke2ILbvJC7RHIArKCxVi/l7thIrsbvA6fGV/RRPsPnXe707tm7btW93l+n499V+ztvm8sMBjGMBjGMBlF1focpl+0adkEhXy5opb8qdADQegSrgk04B4JBBFVq1uh1iu7RsxUN6ArKW2vud/7Q7eJdgF9k3Ac1kLT9I1yt3IubzCQYmVVY03l7wSGI3k8dmFclqDZ0rwrL+qWYRQwQnfHp4HkkV5N24STSSBWYA8hKq+STwB1ecnqNL1RhtMhCmMj0iIHcVJNvY2kMQFpSODu+ZmrHr7jO5iDIxYHyfSnmjaHocjyQfgs7yPbAv8YxgMYxgMYxgMZQanT6gM5VJDISSJVaPmIyAiONZG2rIEocrtO0m7OaGh6jsG5mbcH8wR+QCK2hPJ3gDkkk7yeAao0CE7p3TZE1eqlYDZL5Gw3ydiENY9uTmXhTp8kGi08MgAeOJEcA2NwWjR98qNLo+pqm3ftCilAENemJ9ihiWLKW8sNYU3dGuc3SnqfG3v5x5byaMdqAGUN6EA3GwzsaBoXtUOnxnIR6XqKiUp5gZzuQudMfUIUVjJXFekBNvuPXxnWxqQACSxAok1Z+poAfwwMsYxgMYxgMYxgMYyg0/itH6jJodvwRCTfY5ewWjr5hHjb58n6WF/jKGPxWp6k2h2/DD5u+x8dqTHXzCMjfOj8qOeaPxYknUJtFtoxxo4exTNwXT/ALVaM/Plrriwv8ZQafxYj9Rk0O2jHCsu6xyxPqSr9lZD/wCXyF3+AxjGAxjGAxjGAxlX1HxRotO/lzaqCF6DbZJFU0bo0T24ORvv30v8fpP8aP8A1wL3GUX376X+P0n+NH/rkvpviXR6hykGqgmYAsVjkVztBAJoHtZH8cCyxjGAxjGAxjGAxld1LxHo9OwWfUwQsRuAkdUJF1YBPawch/fvpf4/Sf40f+uBe4znNX/+ROlxoz/bYH2i9sbrIx+iqpJJyg8I+K59ZryX1enWAoWg00ckDSMSO0oUswKKCxF92HPBGB9CxjGAxjGAxjGAxjKWfxp05GZH1ulVlJVlaVAQwNEEXwQeMC6xlF9++l/j9J/jR/64+/fS/wAfpP8AGj/1wL3GQOmde0up3eRqIp9tb/LdX23dXR4uj/A5PwGMYwGMYwGMYwInU4JnSoZVhex6mj80V7jbuX+N5yPU+kjQRQal5PMaLVtPqpduzcmoLRyttW+F3RtXPEYHvnc5z+s6xotTBJHqBticBGElDcr7gGBRjXwOe4ZdtmuDgc1sMekh6m4YN9r+3TD1WNPNcO2gOdunMZqjewgdxnsUZj0sHUiNrfaX1kxtmI02pbyyDwSVSEwt7CoQasZ1Os1WhliOnba0Tq0O1QQCBSFY9vJq+6fDtPI25qbqnT5NMIWKrFJDQjYFT5W3btAHY0DVcmrHa8DmIn8rTwdUcEbtY+qlJLWNLqP1C39Fj+ztVdowODedD4afqE6Q6iXURqkg80wCCiqsCVTzC92AV9W3mu3OSdQdDJB9kIDwsgi2CwAgU0t8FXAXsPWKuuLy10E0TxqYipSqXaKAA4qvaqqvaqwJGMYwGMYwGVvVtJqnK+RqEgAB3BofN3HiiDvWq5+ffLLNWp1ARGdrpVLGvkBZrA4vRdWGj12p+26gOzxabY6wugIUz2oC7+RY5v3y4+/3T/8Ann/Dm/8ATJsXiPTkLvbyizbArlbulbupK1TJyDXqA78Z5L4l0yqW3EgIZAACSygElgvfbQ+I0vI55GBD+/3T/wDnn/Dm/wDTKnUdU+2a+H7FqAhTT6kO7QO4AaXTUtMU5NE2D+yeOc6VvEWlBrzRu9J20271CwNtXfIsVYsXV5k3XYBfrsAFiwthQ23RHxfEPhuvesB0nS6pN3n6hJ7rbth8rb3u/W13x8qr65YZjFKrAMpDAgEEGwQRYIPuKzLAYxjAZA6rptS4XyJ0gIJ3FovNsewHrWv88dW6wmnClwxDE/Dt4CqWZjZFgAHgWT7A4PXdPvKeapcMEKiydxvgADmqN12o32OByi9QbR9RZtbqA+7SqqOsDoOJnJWlL8+92O+e9W//ACdAaj0jLIzg/r3WXyYxyLO1SzvdUgAB92GW/U9fo9UixvLKqNbv5bMisqpuaOSRP2KPqpq4on2MrRdZ0KIqRPGiBbVUG1QLb00AAGsN6e/B4wOd6P1fpcLmaTVPqdQwpp5Ipbo87I12VHHfZV/eTjqvWk1mr0a6Ofa6tMxdoXYKDCRyrbQb7d86yHrELMqh6LEhAbFkAEj6GiODR+meSdc061cqi+3eudwFnsLKsOfcVga+laPVoxM+pSdaoBYPKo33vzGvj2yzyo1HijTLGz7wwAYrt537YlkpT25Vlq6uxXcXkvibTb9pcL8NFuLLFhtIPKkFebA+JfmMC1xjGAxlT1XxFHA+wqzN5bS0DGPSoYmgzhmNKfhBr3zM+JNLZHnKSCRQs8j8hyLIAPYk0LPGBh1PQ613uHVxwpQG1oPNN82d3mL9OK9s46Lr8MXT9XppZSdQX6gpAikG5nmm2kAAgBrBAs1ffO0fxJpQa85SeB6ba7BaxQNigSSOBXOZabr+ncgB+SzIAQRyrFO/aiRQN03tzxgcb1rxXpH6ekSyMXH2W18uX9iaJm/Y9grH92SereMNG+r0ciykrG05kPly+kNCVW/R7njOmHiTTc7pAhDyR+u15jYqx/Kxwfft34zNfEGlJrzl+d8gVtD3Z4raQf3j5jA5nR6mXV67US6PUrGnkaVGZ4GcMwfUmhuZKoHnv8QzrenQzLGBNKsz2bdU8sEXwNu5qocd8iS+JtMAKkDMapex5bbyGqiOTRo0p44OYferTbC++wN3CjeaX9ohewI5F9wRXesC4xlcOv6cmhIDyV45O4Giu0eqwe/HFG8k6TXxygmNw1GjX+R+oPcEcH2wJGMYwGMYwGVL+F9MVC7NoBDcEi2AK7j82KkqW7kVzwKtsYFQ/hfTkkkNbMXb1d7Kmvp8I5HP1z37saewdrcAIPUfhBJUfOlsgD5ZbYwKuTw3Ad1h6ZmkZd7UXa7evnRI/Ksl9O6ekMYjS9oLHnnlmLn/APonJOMBjGMBjGMBmvUQK6MjfCwKn24Io8/lmzMZGoE0WoE0Ks/QXxeBXHw5p9ykJt2EsoU0BZBNAcAFlDGqs2fc3pHhLS0AVJHNgsfVe67+XxHtWaNN450RtZZPssi1vi1I8pxfvRNMv95Cy+91znQYFZD4ehWTzKYvYayx5YLt3H5kirv5ZqHhXT7Qnr2qKQbiQtkEkA/MqCbvnLjGBp0elWKNI04VFVFs36VAA5/IZuxjAYxjAi67pkU23zFD7SSt+xIqx9R7HuPbIZ8MafnhuXEh57sCWJ/exJJ72flxltjAp08K6YWNrcr5Z9R5j2bPLPzWv3/XM/uzp9tU3cG9xuwHAbjgH1sePp8stcYFWnhyASLL6y6ndZYmztK2f3E9q7/lmGs8LaaQkshBL+YdpItjtJ/zUHj3v5m7fGBT6vwpppCSwbmrpjzSKg+o4Udq+uejwvp9wemLg2WLEk83yfqa7V2GW+MBjGMCDrejxysWZpBuQxuFYqGTnhh/3H+OaIvDOnU2FPBDD1EAVIkgHH99FPPPcZa4wKjT+FdMlbVYAcAbj/wMh+pJDN3vk5sh8OwKQV3gAg7dxrht6gj3Ae2H1JyzxgVM/hjTuSSG5Lk+o/tm2A9wCxLce5Ptxm3UdAgkLblJ3WW9Tc2EHz+SLljjApx4V012VZifiJY2x3btzHvdk/TntnsfhfTqu1Q6iipAYi19gf8Ap9vyy3xgVv6AhtSN4ZCzKwY2Czl2P7yzfuOb+n9LjhBCXRockmlUUqi/2QOBkvGAxjGAxjGAyJr+raeAAzTRQhuFMjqlkew3EXnvUY5ylQPHG9j1SxtKte42q6G/recd1qeSDWaN9fqNIYv/AJABETQgMY1+IvK4N+3bA6P749O/HaT/AB4v/bPR4w6d+O0n+PF/7ZWT+M+iqpY6jSGvZdrk/kqgkn8s5teu6DXENqdRpNLpu66ZZFEsgrg6l1I2jvcS+/dj2wLyfx/FNqBBpZ9KoVwss00ibTyv6uBA4aRzZG7hRXcnOyz5/wCK+v8ATJNKY9NPpDKZNOIgmwmxqI+yrRIAHYEcDOr0Gn14cGbUaWRObWPTyRseOKZp3A5/u4FrjGMBjGMBkHq/ShqI9hkmiIIdXhkaNgwujxww5PpYEfTgVOyv6nDq2K/Z5oIhzu82F5bPFbSsqV7/ADwPm/i/UyrqI9Nr/J1umWmJEkOlmJYUsnlrMC2z1eyqxZvSKU52PQutdM0sKwr1KGRU4XzdTCzBfZbscD2vt27AAVWn6lDp9fqR1DUaTe0Wl2MU8pSAZ7Cq7ubFizfuOMtvvb0b8Tov/KPAnffHp347Sf48X/tknQde0k7FYdTBMwG4rHIjkCwLpSTVkc/XKj729G/E6L/yjysfqMWo6hB+jtRpNy6bU+Y2zzlAMumoFUdCCa4JPsePkHc4yB0yHVLu+0SwS9tnlRPFXe926V7viqqqPe+J+AxjGAxjK3qUGtZgYJ9PGtciWCSU7rPIZZkAFVxXsefkFllZ0/riyfaNwESwStCWZhRCxo+8kgbfjqvp3yL9k6r+L0X8pN/VZ861Wi1n2meSdo5dMmpfzf1EksKzeVCfNl0yzBmSttEmQKQTQ74HfaLxqk2qjhiid4pBJt1B9KM0YBIiBFyLyPWKX5E50mfP5TrJNVoWj1ehkDJqDC8enk2bdiXwNQd3FAURVHvnR/ZOq/i9F/KTf1WBe4yi+ydV/FaL+Um/qsudOHCKHKs9DeVBVS1clVJJAv2JNfPA2YxjAYxkfXwO8bLHIYWPZwqvt5H7LcHjjn54Ff1bxEIpFhjhl1MzL5nlx7RtS63u7kKouwLNkjK5PHiM3lJptS+qH9pptqq8Y9PrkdmCBKYU243f51YdE6A8Mss0mobUSSrGhYokdLHvIACD++f4DJcPSVXUyai/VJHFERQ4EbStd97PmUf+kYFIvjxGbyV0upbVA+vS7VDoOLkZy3liP1Cm3c3+dejx2hbyRpdSdVdHS0m8Ch+tL7vL8rkDfuq+O+XMfSFGqfU36nijhIocBHkbdfezvr/tGeL0dRqm1N+poVg20Oyuz7r736q/cMCn+/abvJ+y6n7XdfZaTfVf2u/d5fk3xv3VfHfLLo3iATs8bRSaeaOi8UoF7WJCyKykq6EqwsHupzd+h1+1fab9Xk+Rtodt+/dfe/bIfV/D0kuoTURaltO6xtCSI45Nys6vzvHzUYF5jI+ggkSNVklMzi7cqqXySPSvAoUOPlkjAYxjAYxmnWaxIkLuSFFXQLHkgCgoJPJHbA3Zz/UOpPLxFqfsZWQxsZYlfe1AgLbDtYN/3hklfFWlLFA5LB/KICt8fqsdvba1/wDScpptXoZWDsHIHmTu+0Mq7ViLqdymhwvqADArQIvkNvTNLpFlE8+sTWaiv1bsYwsandQgRTSbhdtZLV3qgLr9P6bcF81LIdviFDYFLAnsCAwNfn8soY5OnugUPMV2JGDTckbAsYO2jIfKHA70cy0ul0ZdYvMlV5DKEU0O1MV27QFIZA91ZKck8gh0cXVIGBKyxsFAZqYHapFgtzwK+eboNQjqGRg6nkFTYP785OHqujSMxsZF89Xnl37t/Y+tQic7irsK44NDkDLHTdf0sK+WHew5DNIrC2aVt7EhQLLiU8AD0NVAYF/jK6Lr0JeOOyryhmjVlKkgWex5HAJF+wyxwGMZr1E6orOx2qoLMfkALJ/hgearUrGjSN8KKztXPCgk8fkMgDxDFYBWRTzvtf7OiB+sPsPUvPIo32vK/UeKNLIskMu9CyyIU2tv2epbqrDGmofTIn2jp6uFV5F4IMCJwd0gBiKBdw/WclQQOTfBrA6Juqx+XHJztk27PY0y7rINVSWx+QU/LPP03pqvz4q2773itv8AxXfbObm6lplSKLzJGjSz5sgrYFQIYzSAE+VIw55F33zVqJOnMGdPNJZEHpjUm1IUbXZD+s2xcLdeiwA1HA6Zuv6YEAyrbNsAu+dxUXXYFhX8MzXremsDz4rYkKN68kVYHPtY/iMo9JHod8rJLKGhJZ/7rb2LX6bdr3J69xHIFWSYvRtP09z9nAdGJdfLICnZHN6Q21V5qEd/VVgsTzgdPH1mBqqVCCQoO4USboDnvwf4ZNziR9llj3lpHmihj1ZRmQ8KgkVb8uhRKrvChvryb6NuvxekLuZnCFPS9evds3EDgHa1/IAk8DAs806vVLHG8jXtRWdqFmlBJoe/AzzQ6sSxrIARuANH2PuP3HjPdbpVljeNr2urIa4NMCDX1o4EROvQchnERBAZZCEIY9lIJ71z8qOF8QaYyNH5qWu0E7losxcBAb+IbDY+oyPL4XiYlmeQuwp3tbYEFWBpa5Q7eAKAFUecga3pkEUlM0pBj2nkcRGQKunUBNzb5HA77uPiHYhfT9VgQkNKila3AsBV9r/PKrSa/Radpis4cyzSSP6lO2QRgMgIqvTGe/uDz8oPUxoZHZpPO3OwIAisbkRlchTGVYhQyszBivYEcZjq26co5lkW90XF9nabcvK/Vz86CkfUM9N0/pq64zRuIpFvcquoieSXcrHb/wA30ckVfpu86CXrGnUsrTRhkreCwtboix+8fxGc4V0fLB9Qf1ZAUqR/8dSW2/Bfklq9fxcD1d7x1a6OV5Gkklbc3mqPLtY1CxqZRuQhkuMeprXg0OMDo267pRwdRD7/ALa+1X7+1j+I+ea08RaYlh5qjYxVrIAFC7u+Rwe3yPyOULajSKSkQZhAJnkptuwJPp3bijdUCPole9i1j8KQqoVWkAVvMXleJB2kFr3Hp4Nr6Bx3sJ3TusQzgbHUkqH22NwU9iQCeP8AUZNys6b4fjgYMrOSFKjcQeTt3NwBy2xL9uOALN2eAxjGBo12sWKN5GDFUUu20WaAs0PfjIeq8R6aNHcyofL3BlVlLblBtKv4rBFfMZL6hoxLE8RLKHUoStXRFGrBHb6ZXanwvE9+uRWIdSwK3tdpGccqRyZG9uOKrAl6jrWnRdzSp8O4AEEkUxBUDve1q/LD9c0wFmaMAqrglgPSxpT+RORB4XisnfLyvlVa15JsmH4b2m+97+B6s9HhiLzlnZ5HkUDk7OSNvJIUHnaPSCF70AScCW3WYASPNQ0NzUwNCrs8/LJaOGAIIIIsEcgj5g5TDwnDsEe+TYopFtSFPFnlfVZFkNY+lcZaaDRrFEkS3tRVRbrsoAHYAfwwN+MYwGMYwGa5oFcUwsWDR+YIYf5gHGMCK/RYDdpYLCQgs20sCT8N1W4lqqt3NXzmK9A04/8ArHauSxO3bt2WTewDsvwg81fOMYHp6HARRS+Q1lmLbgpUNuJ3bqY+q7s335z2LokCurhKZSSDubkkMNzc+pqZuWs+o/PGMDw9C0//AC+KIq2qiSa23VCzQ/Zs1V56/Q9OxsxKfVv5+e52s/8AdJIf+44xgIeiwKyMFNpe0l3Psw5tuaDMBd0DQ4ydjGAzCWJWUqwDKQVYHkEEUQR8qxjArZPDOnKldrCwQSHezZuySTbcmmPIs0Rm9OiQAik7FT8TEFlYMHIJovYHrPqPzxjA1nw5pSbMSnvwSa5IJO26s0OaugB2zM9C05FGPd25YsxJAYAlibLU7c3fP5YxgbF6TCA42WH4YEsRz3oE8WbJqrJJPPOY6To0MRBRSCL7s7WSSSxsm25PqPNGrrjGMDCLoOnUECOgUMW3c1bGADALdC6FkUTXOYjw/AG3qrIw+Fld/T9ACdu0ey1t+mMYE3TadY0VFFKoCj34HzJ7n65txjAZE1fTI5CCwPAK8GrBIP5ghlVgRRBHB5NsYGteh6cG/Ls89yxq1KtVnjcGN18RNmzzmR6PB/wAchuCRyFC8kHkbQAR2I7jGMDF+hac1+rHCiPgsPQL9Bo8ryeDweL7Ci9D043fqx6gynv8Ld1HPC/QUBZruc9xgaz4e0/qpSNw2tTE+i1JjAJIEZ2gbRQrgVlljGAxjGAxjGAxjGAxjGAxjGAxjGAxjGB//9k="/>
          <p:cNvSpPr>
            <a:spLocks noChangeAspect="1" noChangeArrowheads="1"/>
          </p:cNvSpPr>
          <p:nvPr/>
        </p:nvSpPr>
        <p:spPr bwMode="auto">
          <a:xfrm>
            <a:off x="63500" y="-153988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054" name="AutoShape 6" descr="data:image/jpeg;base64,/9j/4AAQSkZJRgABAQAAAQABAAD/2wCEAAkGBhASERUTExESERUWFxYSExYUFxYVGxgWGhUZGBoVFhgaHSYfGxkkGRwYIC8hIygpLCwtGiAzNzE2NicrLCkBCQoKBQUFDQUFDSkYEhgpKSkpKSkpKSkpKSkpKSkpKSkpKSkpKSkpKSkpKSkpKSkpKSkpKSkpKSkpKSkpKSkpKf/AABEIAJYBUQMBIgACEQEDEQH/xAAbAAEAAgMBAQAAAAAAAAAAAAAABAUCAwYBB//EAEAQAAICAQMCBAMEBwYGAgMAAAECAxEABBIhBTEGEyJBMlFhFBZUcRUjQoGRlNQzYpOh0dNSU3KCktIkQwc0ov/EABQBAQAAAAAAAAAAAAAAAAAAAAD/xAAUEQEAAAAAAAAAAAAAAAAAAAAA/9oADAMBAAIRAxEAPwD7jjGMBjGUcmg6nZrW6YCzQOkYkC+AT9oFmvehgXmMof0f1T8dpf5N/wCpx+j+qfjtL/Jv/U4F9jKH9H9U/HaX+Tf+pyf0vT6pd3nzxTXW3y4TDXe7uR7vj5VWBPxjGAxjGAxjI3UYpmQiGRInsUzxmUVfI2h19vrgScZQ/o/qn47S/wAm/wDU5V9I8KatzIOoTtPH+zGsrbHbc253RUSkK7AIiWUU13YoOi0fXtPNI0cT+aUB3sgLIpBA2GQDZvs/Dd8HjjLDOa8UdH1rRxJoJE04TcCoYRAemozxG4KKbJjoBvmKzf8Ao/qn47S/ybf1OBfYyPoI5VjAmkSV+bZEMYPJqkLNVCh3N/5ZIwGMYwGMZo1scrIwidY3/ZZ0MgHI7qGW+L9xgb8g6/qgilgjKk+e7Rgg/Dthkls/PhK/flf+j+qfjtL/ACb/ANTlbrNNrF1mgM+ohmXzpQojgMJB+xz8kmV7FXxQ798DsMZyml6Z1Dz9W0c8UCPqAyCWAzFh9mgXerCZKW1Iqu6n55N/R/VPx2l/k3/qcC+xmnRpIEUSOsjgeplXYCfmFLNX5Wc3YDGMYDGMo5NB1OzWt0wFmgdIxIF8An7QLNe9DAsOsdRGn0805UsIo5JSo4JCIWoH61kmKTcob5gH+IvOP8V6HqI0OqL6zTso085ZV0rKSvlNYDfaDRI96NfLN+q6drG1cUkDrCo0mxnkiMyk+Yp2BRIlNXN88DAvekdVE6uwUrsmmg5N2YpChb8jV5lL1MLqY9PtNyRSzBr4AjeJSK+Z80fwzjYNFqJOm6iND5k326T1KtAsuvDM4Td8IALbd3YVeWem0+qXqcHnzxTXpdVt8uEw1+u0l3cj7r4+VV9eA6zGcb4Y6R1RNLEv2mGGl/s5NKzsvJ4ZhOLP1oZafo/qn47S/wAm/wDU4F9jGMBjGMBjGMCE3VUDN6W2IDvkobQR3XvuJH0BH1sEZFHijTkkbxw4QmxVFA/mXfK0Rm7U9EjfeCzhX5ZARtLWDvog82Bx8J9wbNwo/BelC7CHZQKCs3AtQrUAB3CrY7ccVgWf6Vh8tZPMXYxpSPc2RQHe+Dx7Uflmr9P6awPOSySBz8q/y5HPbkZ6vRYxGiAsvltvRloEMdwJ7beQzCqr1cVxUdPDEA/4z6fLALHiMMjKg+g2CvfvzgbdN4h07l6kUBGVSSQAdwSiP7tuBfzzxPEemO79YBt22SCAd11V9+x/gT2yP90YKILSkEruBb4lXZtQ8fCNi9qPzObZPDkbD1PKSaJYsLvayXwKsxsU/L684FjptWkgJR1cAlSVNjcpoix7g8H65tzRo9GkSBEFKCSBd92LHv8AU5vwGMYwGadZqRHG8hBIRWcgd6UWa+ubs06vTCSN42sB1ZDXBphRo/PAhfePT2ql6Zm8uvdW2saauBW0gnkA8ZmviHSn/wC+P/yF8sFHHfliAPmWHzGYN4ehO299oXIO7n9Y257/AOq2H5MargjHSeG4IxSg94z3A/s33pwoA4NDtyBz7nAkP1rTgqDMlsAy891JoN+V8X2zTD4l0rIr+cqhlDjf6aB7XfY/TIx8KR7w3mS7QhjKWKKblYR3VhRR+pvvxm5PDMIK8yEKUZQW4DIfQe12F9H5d7POBag3nuMYDGMYDGMYDKXrOs06zRmVXLQ/rlYEBULq8I3eoXYLDsQLs13y6yFq+jwyMzOgLNGYr9wpDA7T3UkMbI78YHug6tFLW00xQSbD8QU9j9fbt8xkzKzQeHYYZfNQNu2GPk3wdl81f7C9zQ9gLOWeAxjGAxjGAxjGBo1+iSaJ4pASkiNG4BItWUqRY5HBPIyBD4h04aSOyoh9LE0QKIXmiSvJHxAXyRYBItsqNT4YhfduLncWYAkEKWIL7QQQQxAPqBqhVVgaum9T0MSsEkCBpp2bcTzJ5jGRgT+yWsj25FfLNser0sk6S7hvCvDE26wyuIpGoA17RkXz8uDzrbwjpiAKagGUAkGlbuASLHqtuDdk+3Gb38OwmUTercGD9weQoUdxY4H7JF+90KC0xjGAxjGAxjGAxjGAxjKOTxlpVJBGpsEg1pNYRYNcERUR9RgXmYRzK3wsG/Ig5w/Wte3UpDptPI0KRxDUyCaGaMTMJKWGQOqOIfS24r3v+6QaXSTpOH1Whh0/Tjo4mlk8pYyZpNhby2EdK+lIBqQ/EeVrabD6rjOd03jvSsisV1IJUNQ0msYCxdAiGj+Y75Z9L61FqN3l+b6avzIZoe91Xmot9va6wJ+MYwGMYwGMZG6h1BIEMj79oIHojklPJr4Y1Zv8sCTmLyKvcgfmayj++2k+Wq/k9Z/s5yGumWbTprHii1eo1TMNPFqI/NjghQsaWM1zQAaQ0S0i+1JgfTFYHkcj2z3OF0PVodHJA8ZcaXWRvIIEjkk8mVQhPlIillU2VZNoCst8cg3n320ny1X8nrP9nAvsZrgmDqri6YBhYKmiLFqwBB+hAIzZgMYxgMYzGRwoJN0ASaBJ4+QHJ/dgZZ4zAcngZRffbSfLVfyes/2c53qvU11h1ExVpdNo/LvTyI8YksK800iOoZtkLNsjYbSRZuxtDvkkDdiD+RvMs+ezyxacy6zSRx6eGCWKBhCtJqUZkWXdGorcjP6XUFrVlojjOk++2k+Wq/k9Z/s4F9jInTepxzpvj8yrK/rI5IjYr9mRVNc96rJeAxjGAxjGAxlf1TrkOn2+Z5vquvLhmm7Vd+Ujbe471f7jkH77aT5ar+T1n+zgXoYdr7d8KwIsGx9M5bwvr0m1uukTftP2YeuN4m4jYcrIqt/lkHwZ4s00fT9LGw1FrDGp26XVOLCjsyxFSPqCRgdxjKEeNdJ8tV/J6z/Zy+wGMYwGMYwGMYwGMZW+IdPI8DLGGLbozSkAlRKhYDcQPhDcEgHtgQfFvhQaxQVcxyL6bttkkZZS8EyqQWjbaLF2Pb3BrtR4Sn1UkbalNPpkjUxsNJJKWmiI/wD13YpGFhsAlaa/bbze+DS9RAChmUALzcJ9PpNAsCd97w12tEbTfOapdB1Au9bjuVVJJh2sql+9eoScr2AWr98DrlUAUOB7Z7nMdB0etiaJGFRASbx+rYcs7Bt27cGsqKCkVzd8Dp8BjGMBjGMBjGVXiLSTyxhISAS3qYuybQFYg2vqPrCcDvyDxYwLXOYbw/qNPMZNKIJVYuyx6guvktId0hgkVWIRyFJjqrFgjtmE56mBvJf1MtonksVDSSBghK0SqiGmbj1uT/d2RxdSL8uVT9X+zCSE8xN25r/tdm+wF2/8JvjA39B8ONG5nmKeZTLHHECsUCM25ljBrczP6mkIBbjgDjL/ADlYdJ1JYyFYK3NKRDtBKnmgASd3PJ5JNmu2ej0nUAwJke2ILbvJC7RHIArKCxVi/l7thIrsbvA6fGV/RRPsPnXe707tm7btW93l+n499V+ztvm8sMBjGMBjGMBlF1focpl+0adkEhXy5opb8qdADQegSrgk04B4JBBFVq1uh1iu7RsxUN6ArKW2vud/7Q7eJdgF9k3Ac1kLT9I1yt3IubzCQYmVVY03l7wSGI3k8dmFclqDZ0rwrL+qWYRQwQnfHp4HkkV5N24STSSBWYA8hKq+STwB1ecnqNL1RhtMhCmMj0iIHcVJNvY2kMQFpSODu+ZmrHr7jO5iDIxYHyfSnmjaHocjyQfgs7yPbAv8YxgMYxgMYxgMZQanT6gM5VJDISSJVaPmIyAiONZG2rIEocrtO0m7OaGh6jsG5mbcH8wR+QCK2hPJ3gDkkk7yeAao0CE7p3TZE1eqlYDZL5Gw3ydiENY9uTmXhTp8kGi08MgAeOJEcA2NwWjR98qNLo+pqm3ftCilAENemJ9ihiWLKW8sNYU3dGuc3SnqfG3v5x5byaMdqAGUN6EA3GwzsaBoXtUOnxnIR6XqKiUp5gZzuQudMfUIUVjJXFekBNvuPXxnWxqQACSxAok1Z+poAfwwMsYxgMYxgMYxgMYyg0/itH6jJodvwRCTfY5ewWjr5hHjb58n6WF/jKGPxWp6k2h2/DD5u+x8dqTHXzCMjfOj8qOeaPxYknUJtFtoxxo4exTNwXT/ALVaM/Plrriwv8ZQafxYj9Rk0O2jHCsu6xyxPqSr9lZD/wCXyF3+AxjGAxjGAxjGAxlX1HxRotO/lzaqCF6DbZJFU0bo0T24ORvv30v8fpP8aP8A1wL3GUX376X+P0n+NH/rkvpviXR6hykGqgmYAsVjkVztBAJoHtZH8cCyxjGAxjGAxjGAxld1LxHo9OwWfUwQsRuAkdUJF1YBPawch/fvpf4/Sf40f+uBe4znNX/+ROlxoz/bYH2i9sbrIx+iqpJJyg8I+K59ZryX1enWAoWg00ckDSMSO0oUswKKCxF92HPBGB9CxjGAxjGAxjGAxjKWfxp05GZH1ulVlJVlaVAQwNEEXwQeMC6xlF9++l/j9J/jR/64+/fS/wAfpP8AGj/1wL3GQOmde0up3eRqIp9tb/LdX23dXR4uj/A5PwGMYwGMYwGMYwInU4JnSoZVhex6mj80V7jbuX+N5yPU+kjQRQal5PMaLVtPqpduzcmoLRyttW+F3RtXPEYHvnc5z+s6xotTBJHqBticBGElDcr7gGBRjXwOe4ZdtmuDgc1sMekh6m4YN9r+3TD1WNPNcO2gOdunMZqjewgdxnsUZj0sHUiNrfaX1kxtmI02pbyyDwSVSEwt7CoQasZ1Os1WhliOnba0Tq0O1QQCBSFY9vJq+6fDtPI25qbqnT5NMIWKrFJDQjYFT5W3btAHY0DVcmrHa8DmIn8rTwdUcEbtY+qlJLWNLqP1C39Fj+ztVdowODedD4afqE6Q6iXURqkg80wCCiqsCVTzC92AV9W3mu3OSdQdDJB9kIDwsgi2CwAgU0t8FXAXsPWKuuLy10E0TxqYipSqXaKAA4qvaqqvaqwJGMYwGMYwGVvVtJqnK+RqEgAB3BofN3HiiDvWq5+ffLLNWp1ARGdrpVLGvkBZrA4vRdWGj12p+26gOzxabY6wugIUz2oC7+RY5v3y4+/3T/8Ann/Dm/8ATJsXiPTkLvbyizbArlbulbupK1TJyDXqA78Z5L4l0yqW3EgIZAACSygElgvfbQ+I0vI55GBD+/3T/wDnn/Dm/wDTKnUdU+2a+H7FqAhTT6kO7QO4AaXTUtMU5NE2D+yeOc6VvEWlBrzRu9J20271CwNtXfIsVYsXV5k3XYBfrsAFiwthQ23RHxfEPhuvesB0nS6pN3n6hJ7rbth8rb3u/W13x8qr65YZjFKrAMpDAgEEGwQRYIPuKzLAYxjAZA6rptS4XyJ0gIJ3FovNsewHrWv88dW6wmnClwxDE/Dt4CqWZjZFgAHgWT7A4PXdPvKeapcMEKiydxvgADmqN12o32OByi9QbR9RZtbqA+7SqqOsDoOJnJWlL8+92O+e9W//ACdAaj0jLIzg/r3WXyYxyLO1SzvdUgAB92GW/U9fo9UixvLKqNbv5bMisqpuaOSRP2KPqpq4on2MrRdZ0KIqRPGiBbVUG1QLb00AAGsN6e/B4wOd6P1fpcLmaTVPqdQwpp5Ipbo87I12VHHfZV/eTjqvWk1mr0a6Ofa6tMxdoXYKDCRyrbQb7d86yHrELMqh6LEhAbFkAEj6GiODR+meSdc061cqi+3eudwFnsLKsOfcVga+laPVoxM+pSdaoBYPKo33vzGvj2yzyo1HijTLGz7wwAYrt537YlkpT25Vlq6uxXcXkvibTb9pcL8NFuLLFhtIPKkFebA+JfmMC1xjGAxlT1XxFHA+wqzN5bS0DGPSoYmgzhmNKfhBr3zM+JNLZHnKSCRQs8j8hyLIAPYk0LPGBh1PQ613uHVxwpQG1oPNN82d3mL9OK9s46Lr8MXT9XppZSdQX6gpAikG5nmm2kAAgBrBAs1ffO0fxJpQa85SeB6ba7BaxQNigSSOBXOZabr+ncgB+SzIAQRyrFO/aiRQN03tzxgcb1rxXpH6ekSyMXH2W18uX9iaJm/Y9grH92SereMNG+r0ciykrG05kPly+kNCVW/R7njOmHiTTc7pAhDyR+u15jYqx/Kxwfft34zNfEGlJrzl+d8gVtD3Z4raQf3j5jA5nR6mXV67US6PUrGnkaVGZ4GcMwfUmhuZKoHnv8QzrenQzLGBNKsz2bdU8sEXwNu5qocd8iS+JtMAKkDMapex5bbyGqiOTRo0p44OYferTbC++wN3CjeaX9ohewI5F9wRXesC4xlcOv6cmhIDyV45O4Giu0eqwe/HFG8k6TXxygmNw1GjX+R+oPcEcH2wJGMYwGMYwGVL+F9MVC7NoBDcEi2AK7j82KkqW7kVzwKtsYFQ/hfTkkkNbMXb1d7Kmvp8I5HP1z37saewdrcAIPUfhBJUfOlsgD5ZbYwKuTw3Ad1h6ZmkZd7UXa7evnRI/Ksl9O6ekMYjS9oLHnnlmLn/APonJOMBjGMBjGMBmvUQK6MjfCwKn24Io8/lmzMZGoE0WoE0Ks/QXxeBXHw5p9ykJt2EsoU0BZBNAcAFlDGqs2fc3pHhLS0AVJHNgsfVe67+XxHtWaNN450RtZZPssi1vi1I8pxfvRNMv95Cy+91znQYFZD4ehWTzKYvYayx5YLt3H5kirv5ZqHhXT7Qnr2qKQbiQtkEkA/MqCbvnLjGBp0elWKNI04VFVFs36VAA5/IZuxjAYxjAi67pkU23zFD7SSt+xIqx9R7HuPbIZ8MafnhuXEh57sCWJ/exJJ72flxltjAp08K6YWNrcr5Z9R5j2bPLPzWv3/XM/uzp9tU3cG9xuwHAbjgH1sePp8stcYFWnhyASLL6y6ndZYmztK2f3E9q7/lmGs8LaaQkshBL+YdpItjtJ/zUHj3v5m7fGBT6vwpppCSwbmrpjzSKg+o4Udq+uejwvp9wemLg2WLEk83yfqa7V2GW+MBjGMCDrejxysWZpBuQxuFYqGTnhh/3H+OaIvDOnU2FPBDD1EAVIkgHH99FPPPcZa4wKjT+FdMlbVYAcAbj/wMh+pJDN3vk5sh8OwKQV3gAg7dxrht6gj3Ae2H1JyzxgVM/hjTuSSG5Lk+o/tm2A9wCxLce5Ptxm3UdAgkLblJ3WW9Tc2EHz+SLljjApx4V012VZifiJY2x3btzHvdk/TntnsfhfTqu1Q6iipAYi19gf8Ap9vyy3xgVv6AhtSN4ZCzKwY2Czl2P7yzfuOb+n9LjhBCXRockmlUUqi/2QOBkvGAxjGAxjGAyJr+raeAAzTRQhuFMjqlkew3EXnvUY5ylQPHG9j1SxtKte42q6G/recd1qeSDWaN9fqNIYv/AJABETQgMY1+IvK4N+3bA6P749O/HaT/AB4v/bPR4w6d+O0n+PF/7ZWT+M+iqpY6jSGvZdrk/kqgkn8s5teu6DXENqdRpNLpu66ZZFEsgrg6l1I2jvcS+/dj2wLyfx/FNqBBpZ9KoVwss00ibTyv6uBA4aRzZG7hRXcnOyz5/wCK+v8ATJNKY9NPpDKZNOIgmwmxqI+yrRIAHYEcDOr0Gn14cGbUaWRObWPTyRseOKZp3A5/u4FrjGMBjGMBkHq/ShqI9hkmiIIdXhkaNgwujxww5PpYEfTgVOyv6nDq2K/Z5oIhzu82F5bPFbSsqV7/ADwPm/i/UyrqI9Nr/J1umWmJEkOlmJYUsnlrMC2z1eyqxZvSKU52PQutdM0sKwr1KGRU4XzdTCzBfZbscD2vt27AAVWn6lDp9fqR1DUaTe0Wl2MU8pSAZ7Cq7ubFizfuOMtvvb0b8Tov/KPAnffHp347Sf48X/tknQde0k7FYdTBMwG4rHIjkCwLpSTVkc/XKj729G/E6L/yjysfqMWo6hB+jtRpNy6bU+Y2zzlAMumoFUdCCa4JPsePkHc4yB0yHVLu+0SwS9tnlRPFXe926V7viqqqPe+J+AxjGAxjK3qUGtZgYJ9PGtciWCSU7rPIZZkAFVxXsefkFllZ0/riyfaNwESwStCWZhRCxo+8kgbfjqvp3yL9k6r+L0X8pN/VZ861Wi1n2meSdo5dMmpfzf1EksKzeVCfNl0yzBmSttEmQKQTQ74HfaLxqk2qjhiid4pBJt1B9KM0YBIiBFyLyPWKX5E50mfP5TrJNVoWj1ehkDJqDC8enk2bdiXwNQd3FAURVHvnR/ZOq/i9F/KTf1WBe4yi+ydV/FaL+Um/qsudOHCKHKs9DeVBVS1clVJJAv2JNfPA2YxjAYxkfXwO8bLHIYWPZwqvt5H7LcHjjn54Ff1bxEIpFhjhl1MzL5nlx7RtS63u7kKouwLNkjK5PHiM3lJptS+qH9pptqq8Y9PrkdmCBKYU243f51YdE6A8Mss0mobUSSrGhYokdLHvIACD++f4DJcPSVXUyai/VJHFERQ4EbStd97PmUf+kYFIvjxGbyV0upbVA+vS7VDoOLkZy3liP1Cm3c3+dejx2hbyRpdSdVdHS0m8Ch+tL7vL8rkDfuq+O+XMfSFGqfU36nijhIocBHkbdfezvr/tGeL0dRqm1N+poVg20Oyuz7r736q/cMCn+/abvJ+y6n7XdfZaTfVf2u/d5fk3xv3VfHfLLo3iATs8bRSaeaOi8UoF7WJCyKykq6EqwsHupzd+h1+1fab9Xk+Rtodt+/dfe/bIfV/D0kuoTURaltO6xtCSI45Nys6vzvHzUYF5jI+ggkSNVklMzi7cqqXySPSvAoUOPlkjAYxjAYxmnWaxIkLuSFFXQLHkgCgoJPJHbA3Zz/UOpPLxFqfsZWQxsZYlfe1AgLbDtYN/3hklfFWlLFA5LB/KICt8fqsdvba1/wDScpptXoZWDsHIHmTu+0Mq7ViLqdymhwvqADArQIvkNvTNLpFlE8+sTWaiv1bsYwsandQgRTSbhdtZLV3qgLr9P6bcF81LIdviFDYFLAnsCAwNfn8soY5OnugUPMV2JGDTckbAsYO2jIfKHA70cy0ul0ZdYvMlV5DKEU0O1MV27QFIZA91ZKck8gh0cXVIGBKyxsFAZqYHapFgtzwK+eboNQjqGRg6nkFTYP785OHqujSMxsZF89Xnl37t/Y+tQic7irsK44NDkDLHTdf0sK+WHew5DNIrC2aVt7EhQLLiU8AD0NVAYF/jK6Lr0JeOOyryhmjVlKkgWex5HAJF+wyxwGMZr1E6orOx2qoLMfkALJ/hgearUrGjSN8KKztXPCgk8fkMgDxDFYBWRTzvtf7OiB+sPsPUvPIo32vK/UeKNLIskMu9CyyIU2tv2epbqrDGmofTIn2jp6uFV5F4IMCJwd0gBiKBdw/WclQQOTfBrA6Juqx+XHJztk27PY0y7rINVSWx+QU/LPP03pqvz4q2773itv8AxXfbObm6lplSKLzJGjSz5sgrYFQIYzSAE+VIw55F33zVqJOnMGdPNJZEHpjUm1IUbXZD+s2xcLdeiwA1HA6Zuv6YEAyrbNsAu+dxUXXYFhX8MzXremsDz4rYkKN68kVYHPtY/iMo9JHod8rJLKGhJZ/7rb2LX6bdr3J69xHIFWSYvRtP09z9nAdGJdfLICnZHN6Q21V5qEd/VVgsTzgdPH1mBqqVCCQoO4USboDnvwf4ZNziR9llj3lpHmihj1ZRmQ8KgkVb8uhRKrvChvryb6NuvxekLuZnCFPS9evds3EDgHa1/IAk8DAs806vVLHG8jXtRWdqFmlBJoe/AzzQ6sSxrIARuANH2PuP3HjPdbpVljeNr2urIa4NMCDX1o4EROvQchnERBAZZCEIY9lIJ71z8qOF8QaYyNH5qWu0E7losxcBAb+IbDY+oyPL4XiYlmeQuwp3tbYEFWBpa5Q7eAKAFUecga3pkEUlM0pBj2nkcRGQKunUBNzb5HA77uPiHYhfT9VgQkNKila3AsBV9r/PKrSa/Radpis4cyzSSP6lO2QRgMgIqvTGe/uDz8oPUxoZHZpPO3OwIAisbkRlchTGVYhQyszBivYEcZjq26co5lkW90XF9nabcvK/Vz86CkfUM9N0/pq64zRuIpFvcquoieSXcrHb/wA30ckVfpu86CXrGnUsrTRhkreCwtboix+8fxGc4V0fLB9Qf1ZAUqR/8dSW2/Bfklq9fxcD1d7x1a6OV5Gkklbc3mqPLtY1CxqZRuQhkuMeprXg0OMDo267pRwdRD7/ALa+1X7+1j+I+ea08RaYlh5qjYxVrIAFC7u+Rwe3yPyOULajSKSkQZhAJnkptuwJPp3bijdUCPole9i1j8KQqoVWkAVvMXleJB2kFr3Hp4Nr6Bx3sJ3TusQzgbHUkqH22NwU9iQCeP8AUZNys6b4fjgYMrOSFKjcQeTt3NwBy2xL9uOALN2eAxjGBo12sWKN5GDFUUu20WaAs0PfjIeq8R6aNHcyofL3BlVlLblBtKv4rBFfMZL6hoxLE8RLKHUoStXRFGrBHb6ZXanwvE9+uRWIdSwK3tdpGccqRyZG9uOKrAl6jrWnRdzSp8O4AEEkUxBUDve1q/LD9c0wFmaMAqrglgPSxpT+RORB4XisnfLyvlVa15JsmH4b2m+97+B6s9HhiLzlnZ5HkUDk7OSNvJIUHnaPSCF70AScCW3WYASPNQ0NzUwNCrs8/LJaOGAIIIIsEcgj5g5TDwnDsEe+TYopFtSFPFnlfVZFkNY+lcZaaDRrFEkS3tRVRbrsoAHYAfwwN+MYwGMYwGa5oFcUwsWDR+YIYf5gHGMCK/RYDdpYLCQgs20sCT8N1W4lqqt3NXzmK9A04/8ArHauSxO3bt2WTewDsvwg81fOMYHp6HARRS+Q1lmLbgpUNuJ3bqY+q7s335z2LokCurhKZSSDubkkMNzc+pqZuWs+o/PGMDw9C0//AC+KIq2qiSa23VCzQ/Zs1V56/Q9OxsxKfVv5+e52s/8AdJIf+44xgIeiwKyMFNpe0l3Psw5tuaDMBd0DQ4ydjGAzCWJWUqwDKQVYHkEEUQR8qxjArZPDOnKldrCwQSHezZuySTbcmmPIs0Rm9OiQAik7FT8TEFlYMHIJovYHrPqPzxjA1nw5pSbMSnvwSa5IJO26s0OaugB2zM9C05FGPd25YsxJAYAlibLU7c3fP5YxgbF6TCA42WH4YEsRz3oE8WbJqrJJPPOY6To0MRBRSCL7s7WSSSxsm25PqPNGrrjGMDCLoOnUECOgUMW3c1bGADALdC6FkUTXOYjw/AG3qrIw+Fld/T9ACdu0ey1t+mMYE3TadY0VFFKoCj34HzJ7n65txjAZE1fTI5CCwPAK8GrBIP5ghlVgRRBHB5NsYGteh6cG/Ls89yxq1KtVnjcGN18RNmzzmR6PB/wAchuCRyFC8kHkbQAR2I7jGMDF+hac1+rHCiPgsPQL9Bo8ryeDweL7Ci9D043fqx6gynv8Ld1HPC/QUBZruc9xgaz4e0/qpSNw2tTE+i1JjAJIEZ2gbRQrgVlljGAxjGAxjGAxjGAxjGAxjGAxjGAxjGB//9k="/>
          <p:cNvSpPr>
            <a:spLocks noChangeAspect="1" noChangeArrowheads="1"/>
          </p:cNvSpPr>
          <p:nvPr/>
        </p:nvSpPr>
        <p:spPr bwMode="auto">
          <a:xfrm>
            <a:off x="63500" y="-153988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56" name="Picture 8" descr="http://lectura-de-plano-electrico-grupo6.wikispaces.com/file/view/Image2366.gif/103609639/Image2366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1491630"/>
            <a:ext cx="5292080" cy="3651870"/>
          </a:xfrm>
          <a:prstGeom prst="rect">
            <a:avLst/>
          </a:prstGeom>
          <a:noFill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iguerrero.files.wordpress.com/2009/03/simbolos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067050"/>
            <a:ext cx="5652120" cy="2076450"/>
          </a:xfrm>
          <a:prstGeom prst="rect">
            <a:avLst/>
          </a:prstGeom>
          <a:noFill/>
        </p:spPr>
      </p:pic>
      <p:pic>
        <p:nvPicPr>
          <p:cNvPr id="28676" name="Picture 4" descr="http://imagenes.unicrom.com/ComoprogramarPLC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067694"/>
            <a:ext cx="3491161" cy="3075806"/>
          </a:xfrm>
          <a:prstGeom prst="rect">
            <a:avLst/>
          </a:prstGeom>
          <a:noFill/>
        </p:spPr>
      </p:pic>
      <p:pic>
        <p:nvPicPr>
          <p:cNvPr id="28678" name="Picture 6" descr="http://t2.gstatic.com/images?q=tbn:ANd9GcSj7Sak5P1sJEIPOfj-8f62FShgW-5F4LvT8vakNMHhlfPtXq2JyK3BY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39544" y="339502"/>
            <a:ext cx="4104456" cy="2746995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 rot="20529821">
            <a:off x="251115" y="457712"/>
            <a:ext cx="4326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 smtClean="0">
                <a:solidFill>
                  <a:srgbClr val="FF0000"/>
                </a:solidFill>
                <a:latin typeface="Algerian" pitchFamily="82" charset="0"/>
              </a:rPr>
              <a:t>SIMBOLOGÍA</a:t>
            </a:r>
            <a:endParaRPr lang="es-MX" sz="54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descreenPresentatio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104</Words>
  <Application>Microsoft Office PowerPoint</Application>
  <PresentationFormat>Presentación en pantalla (16:9)</PresentationFormat>
  <Paragraphs>31</Paragraphs>
  <Slides>12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WidescreenPresentation</vt:lpstr>
      <vt:lpstr>AMBIENTES DE APRENDIZAJE TECNOLÓGICOS</vt:lpstr>
      <vt:lpstr>AMBIENTES CON TECNOLOGÍA</vt:lpstr>
      <vt:lpstr>ELECTRICIDAD  BÁSICA</vt:lpstr>
      <vt:lpstr>MATERIALES  CONDUCTORES</vt:lpstr>
      <vt:lpstr>MATERIALES  AISLANTES</vt:lpstr>
      <vt:lpstr>MATERIALES CONDUCTORES Y AISLANTES</vt:lpstr>
      <vt:lpstr>COMPONENTES  ELECTRICOS </vt:lpstr>
      <vt:lpstr>Diapositiva 8</vt:lpstr>
      <vt:lpstr>Diapositiva 9</vt:lpstr>
      <vt:lpstr>Diapositiva 10</vt:lpstr>
      <vt:lpstr>Diapositiva 11</vt:lpstr>
      <vt:lpstr>Diapositiva 12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2012-10-28T02:52:22Z</dcterms:created>
  <dcterms:modified xsi:type="dcterms:W3CDTF">2012-10-30T00:37:58Z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3082</vt:i4>
  </property>
  <property fmtid="{D5CDD505-2E9C-101B-9397-08002B2CF9AE}" pid="3" name="_Version">
    <vt:lpwstr>12.0.4518</vt:lpwstr>
  </property>
</Properties>
</file>